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9" r:id="rId7"/>
    <p:sldId id="260" r:id="rId8"/>
    <p:sldId id="258" r:id="rId9"/>
    <p:sldId id="263" r:id="rId10"/>
    <p:sldId id="264" r:id="rId11"/>
    <p:sldId id="261" r:id="rId12"/>
    <p:sldId id="262" r:id="rId1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F07A75C-62F4-42E1-AD39-4D168D59FC88}" v="13" dt="2023-06-06T10:20:55.190"/>
    <p1510:client id="{898853F1-FFDA-057B-1DE5-14AF91F13CC1}" v="6" dt="2023-06-13T09:13:03.936"/>
    <p1510:client id="{FDB9378A-3498-E046-9466-2CB0DD0DBE5A}" v="3" dt="2023-06-13T14:13:49.9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59" autoAdjust="0"/>
    <p:restoredTop sz="94660"/>
  </p:normalViewPr>
  <p:slideViewPr>
    <p:cSldViewPr snapToGrid="0">
      <p:cViewPr varScale="1">
        <p:scale>
          <a:sx n="82" d="100"/>
          <a:sy n="82" d="100"/>
        </p:scale>
        <p:origin x="53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F.Eikholt" userId="S::sf.eikholt_student.han.nl#ext#@stichtingfontys.onmicrosoft.com::f3d259d1-2b36-4741-933c-b301a166b73a" providerId="AD" clId="Web-{898853F1-FFDA-057B-1DE5-14AF91F13CC1}"/>
    <pc:docChg chg="modSld">
      <pc:chgData name="SF.Eikholt" userId="S::sf.eikholt_student.han.nl#ext#@stichtingfontys.onmicrosoft.com::f3d259d1-2b36-4741-933c-b301a166b73a" providerId="AD" clId="Web-{898853F1-FFDA-057B-1DE5-14AF91F13CC1}" dt="2023-06-13T09:13:03.936" v="60" actId="20577"/>
      <pc:docMkLst>
        <pc:docMk/>
      </pc:docMkLst>
      <pc:sldChg chg="modSp">
        <pc:chgData name="SF.Eikholt" userId="S::sf.eikholt_student.han.nl#ext#@stichtingfontys.onmicrosoft.com::f3d259d1-2b36-4741-933c-b301a166b73a" providerId="AD" clId="Web-{898853F1-FFDA-057B-1DE5-14AF91F13CC1}" dt="2023-06-13T09:12:16.982" v="54" actId="20577"/>
        <pc:sldMkLst>
          <pc:docMk/>
          <pc:sldMk cId="4204151678" sldId="257"/>
        </pc:sldMkLst>
        <pc:graphicFrameChg chg="modGraphic">
          <ac:chgData name="SF.Eikholt" userId="S::sf.eikholt_student.han.nl#ext#@stichtingfontys.onmicrosoft.com::f3d259d1-2b36-4741-933c-b301a166b73a" providerId="AD" clId="Web-{898853F1-FFDA-057B-1DE5-14AF91F13CC1}" dt="2023-06-13T09:12:16.982" v="54" actId="20577"/>
          <ac:graphicFrameMkLst>
            <pc:docMk/>
            <pc:sldMk cId="4204151678" sldId="257"/>
            <ac:graphicFrameMk id="5" creationId="{2CD833C1-AAF0-FE12-C638-89999D6B5724}"/>
          </ac:graphicFrameMkLst>
        </pc:graphicFrameChg>
      </pc:sldChg>
      <pc:sldChg chg="modSp">
        <pc:chgData name="SF.Eikholt" userId="S::sf.eikholt_student.han.nl#ext#@stichtingfontys.onmicrosoft.com::f3d259d1-2b36-4741-933c-b301a166b73a" providerId="AD" clId="Web-{898853F1-FFDA-057B-1DE5-14AF91F13CC1}" dt="2023-06-13T09:13:03.936" v="60" actId="20577"/>
        <pc:sldMkLst>
          <pc:docMk/>
          <pc:sldMk cId="729759554" sldId="261"/>
        </pc:sldMkLst>
        <pc:spChg chg="mod">
          <ac:chgData name="SF.Eikholt" userId="S::sf.eikholt_student.han.nl#ext#@stichtingfontys.onmicrosoft.com::f3d259d1-2b36-4741-933c-b301a166b73a" providerId="AD" clId="Web-{898853F1-FFDA-057B-1DE5-14AF91F13CC1}" dt="2023-06-13T09:13:03.936" v="60" actId="20577"/>
          <ac:spMkLst>
            <pc:docMk/>
            <pc:sldMk cId="729759554" sldId="261"/>
            <ac:spMk id="3" creationId="{C6B479B6-135C-9362-FDE6-CEC70468CE63}"/>
          </ac:spMkLst>
        </pc:spChg>
      </pc:sldChg>
    </pc:docChg>
  </pc:docChgLst>
  <pc:docChgLst>
    <pc:chgData name="Coonen,Ruben R.M.C." userId="cb171487-f9f0-4570-ab02-1f5437e53aa0" providerId="ADAL" clId="{6F07A75C-62F4-42E1-AD39-4D168D59FC88}"/>
    <pc:docChg chg="undo custSel addSld modSld">
      <pc:chgData name="Coonen,Ruben R.M.C." userId="cb171487-f9f0-4570-ab02-1f5437e53aa0" providerId="ADAL" clId="{6F07A75C-62F4-42E1-AD39-4D168D59FC88}" dt="2023-06-06T10:50:47.103" v="1213" actId="20577"/>
      <pc:docMkLst>
        <pc:docMk/>
      </pc:docMkLst>
      <pc:sldChg chg="addSp modSp mod setBg setClrOvrMap">
        <pc:chgData name="Coonen,Ruben R.M.C." userId="cb171487-f9f0-4570-ab02-1f5437e53aa0" providerId="ADAL" clId="{6F07A75C-62F4-42E1-AD39-4D168D59FC88}" dt="2023-06-06T10:04:17.366" v="144" actId="20577"/>
        <pc:sldMkLst>
          <pc:docMk/>
          <pc:sldMk cId="3351439039" sldId="256"/>
        </pc:sldMkLst>
        <pc:spChg chg="mod">
          <ac:chgData name="Coonen,Ruben R.M.C." userId="cb171487-f9f0-4570-ab02-1f5437e53aa0" providerId="ADAL" clId="{6F07A75C-62F4-42E1-AD39-4D168D59FC88}" dt="2023-06-06T10:03:50.729" v="65" actId="20577"/>
          <ac:spMkLst>
            <pc:docMk/>
            <pc:sldMk cId="3351439039" sldId="256"/>
            <ac:spMk id="2" creationId="{00000000-0000-0000-0000-000000000000}"/>
          </ac:spMkLst>
        </pc:spChg>
        <pc:spChg chg="mod">
          <ac:chgData name="Coonen,Ruben R.M.C." userId="cb171487-f9f0-4570-ab02-1f5437e53aa0" providerId="ADAL" clId="{6F07A75C-62F4-42E1-AD39-4D168D59FC88}" dt="2023-06-06T10:04:17.366" v="144" actId="20577"/>
          <ac:spMkLst>
            <pc:docMk/>
            <pc:sldMk cId="3351439039" sldId="256"/>
            <ac:spMk id="3" creationId="{00000000-0000-0000-0000-000000000000}"/>
          </ac:spMkLst>
        </pc:spChg>
        <pc:spChg chg="add">
          <ac:chgData name="Coonen,Ruben R.M.C." userId="cb171487-f9f0-4570-ab02-1f5437e53aa0" providerId="ADAL" clId="{6F07A75C-62F4-42E1-AD39-4D168D59FC88}" dt="2023-06-06T10:03:35.804" v="1" actId="26606"/>
          <ac:spMkLst>
            <pc:docMk/>
            <pc:sldMk cId="3351439039" sldId="256"/>
            <ac:spMk id="9" creationId="{71B2258F-86CA-4D4D-8270-BC05FCDEBFB3}"/>
          </ac:spMkLst>
        </pc:spChg>
        <pc:picChg chg="add mod ord">
          <ac:chgData name="Coonen,Ruben R.M.C." userId="cb171487-f9f0-4570-ab02-1f5437e53aa0" providerId="ADAL" clId="{6F07A75C-62F4-42E1-AD39-4D168D59FC88}" dt="2023-06-06T10:03:35.804" v="1" actId="26606"/>
          <ac:picMkLst>
            <pc:docMk/>
            <pc:sldMk cId="3351439039" sldId="256"/>
            <ac:picMk id="4" creationId="{6F796817-9332-1A1A-C9C6-E6AA50CAA626}"/>
          </ac:picMkLst>
        </pc:picChg>
      </pc:sldChg>
      <pc:sldChg chg="addSp delSp modSp new mod setBg">
        <pc:chgData name="Coonen,Ruben R.M.C." userId="cb171487-f9f0-4570-ab02-1f5437e53aa0" providerId="ADAL" clId="{6F07A75C-62F4-42E1-AD39-4D168D59FC88}" dt="2023-06-06T10:05:52.487" v="446" actId="26606"/>
        <pc:sldMkLst>
          <pc:docMk/>
          <pc:sldMk cId="4204151678" sldId="257"/>
        </pc:sldMkLst>
        <pc:spChg chg="mod">
          <ac:chgData name="Coonen,Ruben R.M.C." userId="cb171487-f9f0-4570-ab02-1f5437e53aa0" providerId="ADAL" clId="{6F07A75C-62F4-42E1-AD39-4D168D59FC88}" dt="2023-06-06T10:05:52.487" v="446" actId="26606"/>
          <ac:spMkLst>
            <pc:docMk/>
            <pc:sldMk cId="4204151678" sldId="257"/>
            <ac:spMk id="2" creationId="{E2447BA8-1C96-3B9A-F339-321DE3E45F48}"/>
          </ac:spMkLst>
        </pc:spChg>
        <pc:spChg chg="del mod">
          <ac:chgData name="Coonen,Ruben R.M.C." userId="cb171487-f9f0-4570-ab02-1f5437e53aa0" providerId="ADAL" clId="{6F07A75C-62F4-42E1-AD39-4D168D59FC88}" dt="2023-06-06T10:05:52.487" v="446" actId="26606"/>
          <ac:spMkLst>
            <pc:docMk/>
            <pc:sldMk cId="4204151678" sldId="257"/>
            <ac:spMk id="3" creationId="{3890BFBA-8399-11A5-4348-0622B95D5B59}"/>
          </ac:spMkLst>
        </pc:spChg>
        <pc:spChg chg="add">
          <ac:chgData name="Coonen,Ruben R.M.C." userId="cb171487-f9f0-4570-ab02-1f5437e53aa0" providerId="ADAL" clId="{6F07A75C-62F4-42E1-AD39-4D168D59FC88}" dt="2023-06-06T10:05:52.487" v="446" actId="26606"/>
          <ac:spMkLst>
            <pc:docMk/>
            <pc:sldMk cId="4204151678" sldId="257"/>
            <ac:spMk id="9" creationId="{2E442304-DDBD-4F7B-8017-36BCC863FB40}"/>
          </ac:spMkLst>
        </pc:spChg>
        <pc:spChg chg="add">
          <ac:chgData name="Coonen,Ruben R.M.C." userId="cb171487-f9f0-4570-ab02-1f5437e53aa0" providerId="ADAL" clId="{6F07A75C-62F4-42E1-AD39-4D168D59FC88}" dt="2023-06-06T10:05:52.487" v="446" actId="26606"/>
          <ac:spMkLst>
            <pc:docMk/>
            <pc:sldMk cId="4204151678" sldId="257"/>
            <ac:spMk id="11" creationId="{5E107275-3853-46FD-A241-DE4355A42675}"/>
          </ac:spMkLst>
        </pc:spChg>
        <pc:graphicFrameChg chg="add">
          <ac:chgData name="Coonen,Ruben R.M.C." userId="cb171487-f9f0-4570-ab02-1f5437e53aa0" providerId="ADAL" clId="{6F07A75C-62F4-42E1-AD39-4D168D59FC88}" dt="2023-06-06T10:05:52.487" v="446" actId="26606"/>
          <ac:graphicFrameMkLst>
            <pc:docMk/>
            <pc:sldMk cId="4204151678" sldId="257"/>
            <ac:graphicFrameMk id="5" creationId="{2CD833C1-AAF0-FE12-C638-89999D6B5724}"/>
          </ac:graphicFrameMkLst>
        </pc:graphicFrameChg>
      </pc:sldChg>
      <pc:sldChg chg="addSp modSp new mod setBg">
        <pc:chgData name="Coonen,Ruben R.M.C." userId="cb171487-f9f0-4570-ab02-1f5437e53aa0" providerId="ADAL" clId="{6F07A75C-62F4-42E1-AD39-4D168D59FC88}" dt="2023-06-06T10:11:29.834" v="809" actId="20577"/>
        <pc:sldMkLst>
          <pc:docMk/>
          <pc:sldMk cId="153508034" sldId="258"/>
        </pc:sldMkLst>
        <pc:spChg chg="mod">
          <ac:chgData name="Coonen,Ruben R.M.C." userId="cb171487-f9f0-4570-ab02-1f5437e53aa0" providerId="ADAL" clId="{6F07A75C-62F4-42E1-AD39-4D168D59FC88}" dt="2023-06-06T10:11:20.468" v="778" actId="26606"/>
          <ac:spMkLst>
            <pc:docMk/>
            <pc:sldMk cId="153508034" sldId="258"/>
            <ac:spMk id="2" creationId="{15BFC831-2999-496D-E0B0-398AD39F847C}"/>
          </ac:spMkLst>
        </pc:spChg>
        <pc:spChg chg="mod">
          <ac:chgData name="Coonen,Ruben R.M.C." userId="cb171487-f9f0-4570-ab02-1f5437e53aa0" providerId="ADAL" clId="{6F07A75C-62F4-42E1-AD39-4D168D59FC88}" dt="2023-06-06T10:11:29.834" v="809" actId="20577"/>
          <ac:spMkLst>
            <pc:docMk/>
            <pc:sldMk cId="153508034" sldId="258"/>
            <ac:spMk id="3" creationId="{52B77D79-C930-1ED6-19FF-28EA99EF1F98}"/>
          </ac:spMkLst>
        </pc:spChg>
        <pc:spChg chg="add">
          <ac:chgData name="Coonen,Ruben R.M.C." userId="cb171487-f9f0-4570-ab02-1f5437e53aa0" providerId="ADAL" clId="{6F07A75C-62F4-42E1-AD39-4D168D59FC88}" dt="2023-06-06T10:11:20.468" v="778" actId="26606"/>
          <ac:spMkLst>
            <pc:docMk/>
            <pc:sldMk cId="153508034" sldId="258"/>
            <ac:spMk id="10" creationId="{352BEC0E-22F8-46D0-9632-375DB541B06C}"/>
          </ac:spMkLst>
        </pc:spChg>
        <pc:spChg chg="add">
          <ac:chgData name="Coonen,Ruben R.M.C." userId="cb171487-f9f0-4570-ab02-1f5437e53aa0" providerId="ADAL" clId="{6F07A75C-62F4-42E1-AD39-4D168D59FC88}" dt="2023-06-06T10:11:20.468" v="778" actId="26606"/>
          <ac:spMkLst>
            <pc:docMk/>
            <pc:sldMk cId="153508034" sldId="258"/>
            <ac:spMk id="12" creationId="{3FCFB1DE-0B7E-48CC-BA90-B2AB0889F9D6}"/>
          </ac:spMkLst>
        </pc:spChg>
        <pc:picChg chg="add mod ord">
          <ac:chgData name="Coonen,Ruben R.M.C." userId="cb171487-f9f0-4570-ab02-1f5437e53aa0" providerId="ADAL" clId="{6F07A75C-62F4-42E1-AD39-4D168D59FC88}" dt="2023-06-06T10:11:20.468" v="778" actId="26606"/>
          <ac:picMkLst>
            <pc:docMk/>
            <pc:sldMk cId="153508034" sldId="258"/>
            <ac:picMk id="4" creationId="{A78F62A9-8F3D-53C2-1170-1946020B1C7A}"/>
          </ac:picMkLst>
        </pc:picChg>
        <pc:picChg chg="add mod">
          <ac:chgData name="Coonen,Ruben R.M.C." userId="cb171487-f9f0-4570-ab02-1f5437e53aa0" providerId="ADAL" clId="{6F07A75C-62F4-42E1-AD39-4D168D59FC88}" dt="2023-06-06T10:11:20.468" v="778" actId="26606"/>
          <ac:picMkLst>
            <pc:docMk/>
            <pc:sldMk cId="153508034" sldId="258"/>
            <ac:picMk id="5" creationId="{A544CA1F-F4E4-5964-94F0-A33683164552}"/>
          </ac:picMkLst>
        </pc:picChg>
      </pc:sldChg>
      <pc:sldChg chg="addSp delSp modSp new mod setBg">
        <pc:chgData name="Coonen,Ruben R.M.C." userId="cb171487-f9f0-4570-ab02-1f5437e53aa0" providerId="ADAL" clId="{6F07A75C-62F4-42E1-AD39-4D168D59FC88}" dt="2023-06-06T10:07:57.297" v="592" actId="26606"/>
        <pc:sldMkLst>
          <pc:docMk/>
          <pc:sldMk cId="2921067578" sldId="259"/>
        </pc:sldMkLst>
        <pc:spChg chg="mod">
          <ac:chgData name="Coonen,Ruben R.M.C." userId="cb171487-f9f0-4570-ab02-1f5437e53aa0" providerId="ADAL" clId="{6F07A75C-62F4-42E1-AD39-4D168D59FC88}" dt="2023-06-06T10:07:57.297" v="592" actId="26606"/>
          <ac:spMkLst>
            <pc:docMk/>
            <pc:sldMk cId="2921067578" sldId="259"/>
            <ac:spMk id="2" creationId="{45F5BDC4-2518-BD30-EC6C-172504018544}"/>
          </ac:spMkLst>
        </pc:spChg>
        <pc:spChg chg="del">
          <ac:chgData name="Coonen,Ruben R.M.C." userId="cb171487-f9f0-4570-ab02-1f5437e53aa0" providerId="ADAL" clId="{6F07A75C-62F4-42E1-AD39-4D168D59FC88}" dt="2023-06-06T10:07:52.966" v="591"/>
          <ac:spMkLst>
            <pc:docMk/>
            <pc:sldMk cId="2921067578" sldId="259"/>
            <ac:spMk id="3" creationId="{C62DE780-8619-D7A8-ED09-CC1A4F5E945C}"/>
          </ac:spMkLst>
        </pc:spChg>
        <pc:spChg chg="add">
          <ac:chgData name="Coonen,Ruben R.M.C." userId="cb171487-f9f0-4570-ab02-1f5437e53aa0" providerId="ADAL" clId="{6F07A75C-62F4-42E1-AD39-4D168D59FC88}" dt="2023-06-06T10:07:57.297" v="592" actId="26606"/>
          <ac:spMkLst>
            <pc:docMk/>
            <pc:sldMk cId="2921067578" sldId="259"/>
            <ac:spMk id="9" creationId="{3C54F4CE-85F0-46ED-80DA-9518C9251AD1}"/>
          </ac:spMkLst>
        </pc:spChg>
        <pc:spChg chg="add">
          <ac:chgData name="Coonen,Ruben R.M.C." userId="cb171487-f9f0-4570-ab02-1f5437e53aa0" providerId="ADAL" clId="{6F07A75C-62F4-42E1-AD39-4D168D59FC88}" dt="2023-06-06T10:07:57.297" v="592" actId="26606"/>
          <ac:spMkLst>
            <pc:docMk/>
            <pc:sldMk cId="2921067578" sldId="259"/>
            <ac:spMk id="11" creationId="{DADD1FCA-8ACB-4958-81DD-4CDD6D3E1921}"/>
          </ac:spMkLst>
        </pc:spChg>
        <pc:picChg chg="add mod">
          <ac:chgData name="Coonen,Ruben R.M.C." userId="cb171487-f9f0-4570-ab02-1f5437e53aa0" providerId="ADAL" clId="{6F07A75C-62F4-42E1-AD39-4D168D59FC88}" dt="2023-06-06T10:07:57.297" v="592" actId="26606"/>
          <ac:picMkLst>
            <pc:docMk/>
            <pc:sldMk cId="2921067578" sldId="259"/>
            <ac:picMk id="4" creationId="{A1FE4D9B-2194-9AF0-F9E7-68C4E1677972}"/>
          </ac:picMkLst>
        </pc:picChg>
      </pc:sldChg>
      <pc:sldChg chg="addSp modSp new mod setBg">
        <pc:chgData name="Coonen,Ruben R.M.C." userId="cb171487-f9f0-4570-ab02-1f5437e53aa0" providerId="ADAL" clId="{6F07A75C-62F4-42E1-AD39-4D168D59FC88}" dt="2023-06-06T10:08:55.329" v="665" actId="26606"/>
        <pc:sldMkLst>
          <pc:docMk/>
          <pc:sldMk cId="1905320475" sldId="260"/>
        </pc:sldMkLst>
        <pc:spChg chg="mod">
          <ac:chgData name="Coonen,Ruben R.M.C." userId="cb171487-f9f0-4570-ab02-1f5437e53aa0" providerId="ADAL" clId="{6F07A75C-62F4-42E1-AD39-4D168D59FC88}" dt="2023-06-06T10:08:55.329" v="665" actId="26606"/>
          <ac:spMkLst>
            <pc:docMk/>
            <pc:sldMk cId="1905320475" sldId="260"/>
            <ac:spMk id="2" creationId="{4D04C78C-4D9A-107F-3744-3743323C3EA7}"/>
          </ac:spMkLst>
        </pc:spChg>
        <pc:spChg chg="mod">
          <ac:chgData name="Coonen,Ruben R.M.C." userId="cb171487-f9f0-4570-ab02-1f5437e53aa0" providerId="ADAL" clId="{6F07A75C-62F4-42E1-AD39-4D168D59FC88}" dt="2023-06-06T10:08:55.329" v="665" actId="26606"/>
          <ac:spMkLst>
            <pc:docMk/>
            <pc:sldMk cId="1905320475" sldId="260"/>
            <ac:spMk id="3" creationId="{B73E84F9-A64B-6EEB-76BA-56189EE86EA2}"/>
          </ac:spMkLst>
        </pc:spChg>
        <pc:spChg chg="add">
          <ac:chgData name="Coonen,Ruben R.M.C." userId="cb171487-f9f0-4570-ab02-1f5437e53aa0" providerId="ADAL" clId="{6F07A75C-62F4-42E1-AD39-4D168D59FC88}" dt="2023-06-06T10:08:55.329" v="665" actId="26606"/>
          <ac:spMkLst>
            <pc:docMk/>
            <pc:sldMk cId="1905320475" sldId="260"/>
            <ac:spMk id="9" creationId="{201CC55D-ED54-4C5C-95E6-10947BD1103B}"/>
          </ac:spMkLst>
        </pc:spChg>
        <pc:spChg chg="add">
          <ac:chgData name="Coonen,Ruben R.M.C." userId="cb171487-f9f0-4570-ab02-1f5437e53aa0" providerId="ADAL" clId="{6F07A75C-62F4-42E1-AD39-4D168D59FC88}" dt="2023-06-06T10:08:55.329" v="665" actId="26606"/>
          <ac:spMkLst>
            <pc:docMk/>
            <pc:sldMk cId="1905320475" sldId="260"/>
            <ac:spMk id="15" creationId="{3873B707-463F-40B0-8227-E8CC6C67EB25}"/>
          </ac:spMkLst>
        </pc:spChg>
        <pc:spChg chg="add">
          <ac:chgData name="Coonen,Ruben R.M.C." userId="cb171487-f9f0-4570-ab02-1f5437e53aa0" providerId="ADAL" clId="{6F07A75C-62F4-42E1-AD39-4D168D59FC88}" dt="2023-06-06T10:08:55.329" v="665" actId="26606"/>
          <ac:spMkLst>
            <pc:docMk/>
            <pc:sldMk cId="1905320475" sldId="260"/>
            <ac:spMk id="17" creationId="{C13237C8-E62C-4F0D-A318-BD6FB6C2D138}"/>
          </ac:spMkLst>
        </pc:spChg>
        <pc:spChg chg="add">
          <ac:chgData name="Coonen,Ruben R.M.C." userId="cb171487-f9f0-4570-ab02-1f5437e53aa0" providerId="ADAL" clId="{6F07A75C-62F4-42E1-AD39-4D168D59FC88}" dt="2023-06-06T10:08:55.329" v="665" actId="26606"/>
          <ac:spMkLst>
            <pc:docMk/>
            <pc:sldMk cId="1905320475" sldId="260"/>
            <ac:spMk id="19" creationId="{19C9EAEA-39D0-4B0E-A0EB-51E7B26740B1}"/>
          </ac:spMkLst>
        </pc:spChg>
        <pc:grpChg chg="add">
          <ac:chgData name="Coonen,Ruben R.M.C." userId="cb171487-f9f0-4570-ab02-1f5437e53aa0" providerId="ADAL" clId="{6F07A75C-62F4-42E1-AD39-4D168D59FC88}" dt="2023-06-06T10:08:55.329" v="665" actId="26606"/>
          <ac:grpSpMkLst>
            <pc:docMk/>
            <pc:sldMk cId="1905320475" sldId="260"/>
            <ac:grpSpMk id="11" creationId="{1DE889C7-FAD6-4397-98E2-05D503484459}"/>
          </ac:grpSpMkLst>
        </pc:grpChg>
        <pc:picChg chg="add mod">
          <ac:chgData name="Coonen,Ruben R.M.C." userId="cb171487-f9f0-4570-ab02-1f5437e53aa0" providerId="ADAL" clId="{6F07A75C-62F4-42E1-AD39-4D168D59FC88}" dt="2023-06-06T10:08:55.329" v="665" actId="26606"/>
          <ac:picMkLst>
            <pc:docMk/>
            <pc:sldMk cId="1905320475" sldId="260"/>
            <ac:picMk id="4" creationId="{0D438C3A-8902-7010-780F-916EAB759BC0}"/>
          </ac:picMkLst>
        </pc:picChg>
      </pc:sldChg>
      <pc:sldChg chg="addSp delSp modSp new mod setBg setClrOvrMap">
        <pc:chgData name="Coonen,Ruben R.M.C." userId="cb171487-f9f0-4570-ab02-1f5437e53aa0" providerId="ADAL" clId="{6F07A75C-62F4-42E1-AD39-4D168D59FC88}" dt="2023-06-06T10:50:47.103" v="1213" actId="20577"/>
        <pc:sldMkLst>
          <pc:docMk/>
          <pc:sldMk cId="729759554" sldId="261"/>
        </pc:sldMkLst>
        <pc:spChg chg="mod">
          <ac:chgData name="Coonen,Ruben R.M.C." userId="cb171487-f9f0-4570-ab02-1f5437e53aa0" providerId="ADAL" clId="{6F07A75C-62F4-42E1-AD39-4D168D59FC88}" dt="2023-06-06T10:21:07.980" v="1208" actId="26606"/>
          <ac:spMkLst>
            <pc:docMk/>
            <pc:sldMk cId="729759554" sldId="261"/>
            <ac:spMk id="2" creationId="{156730EC-AD8A-69B0-7E5D-A844D70BC96C}"/>
          </ac:spMkLst>
        </pc:spChg>
        <pc:spChg chg="mod ord">
          <ac:chgData name="Coonen,Ruben R.M.C." userId="cb171487-f9f0-4570-ab02-1f5437e53aa0" providerId="ADAL" clId="{6F07A75C-62F4-42E1-AD39-4D168D59FC88}" dt="2023-06-06T10:50:47.103" v="1213" actId="20577"/>
          <ac:spMkLst>
            <pc:docMk/>
            <pc:sldMk cId="729759554" sldId="261"/>
            <ac:spMk id="3" creationId="{C6B479B6-135C-9362-FDE6-CEC70468CE63}"/>
          </ac:spMkLst>
        </pc:spChg>
        <pc:spChg chg="add del">
          <ac:chgData name="Coonen,Ruben R.M.C." userId="cb171487-f9f0-4570-ab02-1f5437e53aa0" providerId="ADAL" clId="{6F07A75C-62F4-42E1-AD39-4D168D59FC88}" dt="2023-06-06T10:21:01.731" v="1205" actId="26606"/>
          <ac:spMkLst>
            <pc:docMk/>
            <pc:sldMk cId="729759554" sldId="261"/>
            <ac:spMk id="6" creationId="{1B15ED52-F352-441B-82BF-E0EA34836D08}"/>
          </ac:spMkLst>
        </pc:spChg>
        <pc:spChg chg="add del">
          <ac:chgData name="Coonen,Ruben R.M.C." userId="cb171487-f9f0-4570-ab02-1f5437e53aa0" providerId="ADAL" clId="{6F07A75C-62F4-42E1-AD39-4D168D59FC88}" dt="2023-06-06T10:16:50.638" v="1093" actId="26606"/>
          <ac:spMkLst>
            <pc:docMk/>
            <pc:sldMk cId="729759554" sldId="261"/>
            <ac:spMk id="9" creationId="{9228552E-C8B1-4A80-8448-0787CE0FC704}"/>
          </ac:spMkLst>
        </pc:spChg>
        <pc:spChg chg="add del">
          <ac:chgData name="Coonen,Ruben R.M.C." userId="cb171487-f9f0-4570-ab02-1f5437e53aa0" providerId="ADAL" clId="{6F07A75C-62F4-42E1-AD39-4D168D59FC88}" dt="2023-06-06T10:21:01.731" v="1205" actId="26606"/>
          <ac:spMkLst>
            <pc:docMk/>
            <pc:sldMk cId="729759554" sldId="261"/>
            <ac:spMk id="11" creationId="{3B2E3793-BFE6-45A2-9B7B-E18844431C99}"/>
          </ac:spMkLst>
        </pc:spChg>
        <pc:spChg chg="add del">
          <ac:chgData name="Coonen,Ruben R.M.C." userId="cb171487-f9f0-4570-ab02-1f5437e53aa0" providerId="ADAL" clId="{6F07A75C-62F4-42E1-AD39-4D168D59FC88}" dt="2023-06-06T10:21:01.731" v="1205" actId="26606"/>
          <ac:spMkLst>
            <pc:docMk/>
            <pc:sldMk cId="729759554" sldId="261"/>
            <ac:spMk id="13" creationId="{BC4C4868-CB8F-4AF9-9CDB-8108F2C19B67}"/>
          </ac:spMkLst>
        </pc:spChg>
        <pc:spChg chg="add del">
          <ac:chgData name="Coonen,Ruben R.M.C." userId="cb171487-f9f0-4570-ab02-1f5437e53aa0" providerId="ADAL" clId="{6F07A75C-62F4-42E1-AD39-4D168D59FC88}" dt="2023-06-06T10:21:01.731" v="1205" actId="26606"/>
          <ac:spMkLst>
            <pc:docMk/>
            <pc:sldMk cId="729759554" sldId="261"/>
            <ac:spMk id="15" creationId="{375E0459-6403-40CD-989D-56A4407CA12E}"/>
          </ac:spMkLst>
        </pc:spChg>
        <pc:spChg chg="add del">
          <ac:chgData name="Coonen,Ruben R.M.C." userId="cb171487-f9f0-4570-ab02-1f5437e53aa0" providerId="ADAL" clId="{6F07A75C-62F4-42E1-AD39-4D168D59FC88}" dt="2023-06-06T10:21:01.731" v="1205" actId="26606"/>
          <ac:spMkLst>
            <pc:docMk/>
            <pc:sldMk cId="729759554" sldId="261"/>
            <ac:spMk id="17" creationId="{53E5B1A8-3AC9-4BD1-9BBC-78CA94F2D1BA}"/>
          </ac:spMkLst>
        </pc:spChg>
        <pc:spChg chg="add del">
          <ac:chgData name="Coonen,Ruben R.M.C." userId="cb171487-f9f0-4570-ab02-1f5437e53aa0" providerId="ADAL" clId="{6F07A75C-62F4-42E1-AD39-4D168D59FC88}" dt="2023-06-06T10:21:07.964" v="1207" actId="26606"/>
          <ac:spMkLst>
            <pc:docMk/>
            <pc:sldMk cId="729759554" sldId="261"/>
            <ac:spMk id="19" creationId="{2596F992-698C-48C0-9D89-70DA4CE927EF}"/>
          </ac:spMkLst>
        </pc:spChg>
        <pc:spChg chg="add del">
          <ac:chgData name="Coonen,Ruben R.M.C." userId="cb171487-f9f0-4570-ab02-1f5437e53aa0" providerId="ADAL" clId="{6F07A75C-62F4-42E1-AD39-4D168D59FC88}" dt="2023-06-06T10:21:07.964" v="1207" actId="26606"/>
          <ac:spMkLst>
            <pc:docMk/>
            <pc:sldMk cId="729759554" sldId="261"/>
            <ac:spMk id="20" creationId="{E7BFF8DC-0AE7-4AD2-9B28-2E5F26D62C30}"/>
          </ac:spMkLst>
        </pc:spChg>
        <pc:spChg chg="add del">
          <ac:chgData name="Coonen,Ruben R.M.C." userId="cb171487-f9f0-4570-ab02-1f5437e53aa0" providerId="ADAL" clId="{6F07A75C-62F4-42E1-AD39-4D168D59FC88}" dt="2023-06-06T10:21:07.964" v="1207" actId="26606"/>
          <ac:spMkLst>
            <pc:docMk/>
            <pc:sldMk cId="729759554" sldId="261"/>
            <ac:spMk id="21" creationId="{7E0162AD-C6E5-4BF8-A453-76ADB36877D3}"/>
          </ac:spMkLst>
        </pc:spChg>
        <pc:spChg chg="add">
          <ac:chgData name="Coonen,Ruben R.M.C." userId="cb171487-f9f0-4570-ab02-1f5437e53aa0" providerId="ADAL" clId="{6F07A75C-62F4-42E1-AD39-4D168D59FC88}" dt="2023-06-06T10:21:07.980" v="1208" actId="26606"/>
          <ac:spMkLst>
            <pc:docMk/>
            <pc:sldMk cId="729759554" sldId="261"/>
            <ac:spMk id="23" creationId="{058A14AF-9FB5-4CC7-BA35-E8E85D3EDF0E}"/>
          </ac:spMkLst>
        </pc:spChg>
        <pc:spChg chg="add">
          <ac:chgData name="Coonen,Ruben R.M.C." userId="cb171487-f9f0-4570-ab02-1f5437e53aa0" providerId="ADAL" clId="{6F07A75C-62F4-42E1-AD39-4D168D59FC88}" dt="2023-06-06T10:21:07.980" v="1208" actId="26606"/>
          <ac:spMkLst>
            <pc:docMk/>
            <pc:sldMk cId="729759554" sldId="261"/>
            <ac:spMk id="24" creationId="{3A9A4357-BD1D-4622-A4FE-766E6AB8DE84}"/>
          </ac:spMkLst>
        </pc:spChg>
        <pc:spChg chg="add">
          <ac:chgData name="Coonen,Ruben R.M.C." userId="cb171487-f9f0-4570-ab02-1f5437e53aa0" providerId="ADAL" clId="{6F07A75C-62F4-42E1-AD39-4D168D59FC88}" dt="2023-06-06T10:21:07.980" v="1208" actId="26606"/>
          <ac:spMkLst>
            <pc:docMk/>
            <pc:sldMk cId="729759554" sldId="261"/>
            <ac:spMk id="25" creationId="{E659831F-0D9A-4C63-9EBB-8435B85A440F}"/>
          </ac:spMkLst>
        </pc:spChg>
        <pc:spChg chg="add">
          <ac:chgData name="Coonen,Ruben R.M.C." userId="cb171487-f9f0-4570-ab02-1f5437e53aa0" providerId="ADAL" clId="{6F07A75C-62F4-42E1-AD39-4D168D59FC88}" dt="2023-06-06T10:21:07.980" v="1208" actId="26606"/>
          <ac:spMkLst>
            <pc:docMk/>
            <pc:sldMk cId="729759554" sldId="261"/>
            <ac:spMk id="26" creationId="{E6995CE5-F890-4ABA-82A2-26507CE8D2A3}"/>
          </ac:spMkLst>
        </pc:spChg>
        <pc:picChg chg="add mod">
          <ac:chgData name="Coonen,Ruben R.M.C." userId="cb171487-f9f0-4570-ab02-1f5437e53aa0" providerId="ADAL" clId="{6F07A75C-62F4-42E1-AD39-4D168D59FC88}" dt="2023-06-06T10:21:10.396" v="1210" actId="962"/>
          <ac:picMkLst>
            <pc:docMk/>
            <pc:sldMk cId="729759554" sldId="261"/>
            <ac:picMk id="4" creationId="{1758B416-05DE-6AB4-7319-CA734824D207}"/>
          </ac:picMkLst>
        </pc:picChg>
        <pc:picChg chg="add del">
          <ac:chgData name="Coonen,Ruben R.M.C." userId="cb171487-f9f0-4570-ab02-1f5437e53aa0" providerId="ADAL" clId="{6F07A75C-62F4-42E1-AD39-4D168D59FC88}" dt="2023-06-06T10:16:50.638" v="1093" actId="26606"/>
          <ac:picMkLst>
            <pc:docMk/>
            <pc:sldMk cId="729759554" sldId="261"/>
            <ac:picMk id="5" creationId="{B602F2FB-D47E-DC16-5F63-F65979C239A9}"/>
          </ac:picMkLst>
        </pc:picChg>
      </pc:sldChg>
      <pc:sldChg chg="addSp delSp modSp new mod setBg">
        <pc:chgData name="Coonen,Ruben R.M.C." userId="cb171487-f9f0-4570-ab02-1f5437e53aa0" providerId="ADAL" clId="{6F07A75C-62F4-42E1-AD39-4D168D59FC88}" dt="2023-06-06T10:20:03.710" v="1202" actId="962"/>
        <pc:sldMkLst>
          <pc:docMk/>
          <pc:sldMk cId="2830718749" sldId="262"/>
        </pc:sldMkLst>
        <pc:spChg chg="mod">
          <ac:chgData name="Coonen,Ruben R.M.C." userId="cb171487-f9f0-4570-ab02-1f5437e53aa0" providerId="ADAL" clId="{6F07A75C-62F4-42E1-AD39-4D168D59FC88}" dt="2023-06-06T10:20:01.027" v="1200" actId="26606"/>
          <ac:spMkLst>
            <pc:docMk/>
            <pc:sldMk cId="2830718749" sldId="262"/>
            <ac:spMk id="2" creationId="{DE17345D-5187-8E58-915D-DF66F6063498}"/>
          </ac:spMkLst>
        </pc:spChg>
        <pc:spChg chg="mod ord">
          <ac:chgData name="Coonen,Ruben R.M.C." userId="cb171487-f9f0-4570-ab02-1f5437e53aa0" providerId="ADAL" clId="{6F07A75C-62F4-42E1-AD39-4D168D59FC88}" dt="2023-06-06T10:20:03.710" v="1202" actId="962"/>
          <ac:spMkLst>
            <pc:docMk/>
            <pc:sldMk cId="2830718749" sldId="262"/>
            <ac:spMk id="3" creationId="{B920CAA1-F808-C6F5-7E67-A5719168AB8E}"/>
          </ac:spMkLst>
        </pc:spChg>
        <pc:spChg chg="add del">
          <ac:chgData name="Coonen,Ruben R.M.C." userId="cb171487-f9f0-4570-ab02-1f5437e53aa0" providerId="ADAL" clId="{6F07A75C-62F4-42E1-AD39-4D168D59FC88}" dt="2023-06-06T10:19:25.583" v="1189" actId="26606"/>
          <ac:spMkLst>
            <pc:docMk/>
            <pc:sldMk cId="2830718749" sldId="262"/>
            <ac:spMk id="9" creationId="{058A14AF-9FB5-4CC7-BA35-E8E85D3EDF0E}"/>
          </ac:spMkLst>
        </pc:spChg>
        <pc:spChg chg="add del">
          <ac:chgData name="Coonen,Ruben R.M.C." userId="cb171487-f9f0-4570-ab02-1f5437e53aa0" providerId="ADAL" clId="{6F07A75C-62F4-42E1-AD39-4D168D59FC88}" dt="2023-06-06T10:19:25.583" v="1189" actId="26606"/>
          <ac:spMkLst>
            <pc:docMk/>
            <pc:sldMk cId="2830718749" sldId="262"/>
            <ac:spMk id="11" creationId="{3A9A4357-BD1D-4622-A4FE-766E6AB8DE84}"/>
          </ac:spMkLst>
        </pc:spChg>
        <pc:spChg chg="add del">
          <ac:chgData name="Coonen,Ruben R.M.C." userId="cb171487-f9f0-4570-ab02-1f5437e53aa0" providerId="ADAL" clId="{6F07A75C-62F4-42E1-AD39-4D168D59FC88}" dt="2023-06-06T10:19:25.583" v="1189" actId="26606"/>
          <ac:spMkLst>
            <pc:docMk/>
            <pc:sldMk cId="2830718749" sldId="262"/>
            <ac:spMk id="13" creationId="{E659831F-0D9A-4C63-9EBB-8435B85A440F}"/>
          </ac:spMkLst>
        </pc:spChg>
        <pc:spChg chg="add del">
          <ac:chgData name="Coonen,Ruben R.M.C." userId="cb171487-f9f0-4570-ab02-1f5437e53aa0" providerId="ADAL" clId="{6F07A75C-62F4-42E1-AD39-4D168D59FC88}" dt="2023-06-06T10:19:25.583" v="1189" actId="26606"/>
          <ac:spMkLst>
            <pc:docMk/>
            <pc:sldMk cId="2830718749" sldId="262"/>
            <ac:spMk id="15" creationId="{E6995CE5-F890-4ABA-82A2-26507CE8D2A3}"/>
          </ac:spMkLst>
        </pc:spChg>
        <pc:spChg chg="add del">
          <ac:chgData name="Coonen,Ruben R.M.C." userId="cb171487-f9f0-4570-ab02-1f5437e53aa0" providerId="ADAL" clId="{6F07A75C-62F4-42E1-AD39-4D168D59FC88}" dt="2023-06-06T10:19:30.337" v="1191" actId="26606"/>
          <ac:spMkLst>
            <pc:docMk/>
            <pc:sldMk cId="2830718749" sldId="262"/>
            <ac:spMk id="17" creationId="{2550BE34-C2B8-49B8-8519-67A8CAD51AE9}"/>
          </ac:spMkLst>
        </pc:spChg>
        <pc:spChg chg="add del">
          <ac:chgData name="Coonen,Ruben R.M.C." userId="cb171487-f9f0-4570-ab02-1f5437e53aa0" providerId="ADAL" clId="{6F07A75C-62F4-42E1-AD39-4D168D59FC88}" dt="2023-06-06T10:19:30.337" v="1191" actId="26606"/>
          <ac:spMkLst>
            <pc:docMk/>
            <pc:sldMk cId="2830718749" sldId="262"/>
            <ac:spMk id="18" creationId="{A7457DD9-5A45-400A-AB4B-4B4EDECA25F1}"/>
          </ac:spMkLst>
        </pc:spChg>
        <pc:spChg chg="add del">
          <ac:chgData name="Coonen,Ruben R.M.C." userId="cb171487-f9f0-4570-ab02-1f5437e53aa0" providerId="ADAL" clId="{6F07A75C-62F4-42E1-AD39-4D168D59FC88}" dt="2023-06-06T10:19:30.337" v="1191" actId="26606"/>
          <ac:spMkLst>
            <pc:docMk/>
            <pc:sldMk cId="2830718749" sldId="262"/>
            <ac:spMk id="19" creationId="{441CF7D6-A660-431A-B0BB-140A0D5556B6}"/>
          </ac:spMkLst>
        </pc:spChg>
        <pc:spChg chg="add del">
          <ac:chgData name="Coonen,Ruben R.M.C." userId="cb171487-f9f0-4570-ab02-1f5437e53aa0" providerId="ADAL" clId="{6F07A75C-62F4-42E1-AD39-4D168D59FC88}" dt="2023-06-06T10:19:30.337" v="1191" actId="26606"/>
          <ac:spMkLst>
            <pc:docMk/>
            <pc:sldMk cId="2830718749" sldId="262"/>
            <ac:spMk id="20" creationId="{0570A85B-3810-4F95-97B0-CBF4CCDB381C}"/>
          </ac:spMkLst>
        </pc:spChg>
        <pc:spChg chg="add del">
          <ac:chgData name="Coonen,Ruben R.M.C." userId="cb171487-f9f0-4570-ab02-1f5437e53aa0" providerId="ADAL" clId="{6F07A75C-62F4-42E1-AD39-4D168D59FC88}" dt="2023-06-06T10:19:45.856" v="1197" actId="26606"/>
          <ac:spMkLst>
            <pc:docMk/>
            <pc:sldMk cId="2830718749" sldId="262"/>
            <ac:spMk id="22" creationId="{F821940F-7A1D-4ACC-85B4-A932898ABB37}"/>
          </ac:spMkLst>
        </pc:spChg>
        <pc:spChg chg="add del">
          <ac:chgData name="Coonen,Ruben R.M.C." userId="cb171487-f9f0-4570-ab02-1f5437e53aa0" providerId="ADAL" clId="{6F07A75C-62F4-42E1-AD39-4D168D59FC88}" dt="2023-06-06T10:19:45.856" v="1197" actId="26606"/>
          <ac:spMkLst>
            <pc:docMk/>
            <pc:sldMk cId="2830718749" sldId="262"/>
            <ac:spMk id="23" creationId="{16674508-81D3-48CF-96BF-7FC60EAA572A}"/>
          </ac:spMkLst>
        </pc:spChg>
        <pc:spChg chg="add del">
          <ac:chgData name="Coonen,Ruben R.M.C." userId="cb171487-f9f0-4570-ab02-1f5437e53aa0" providerId="ADAL" clId="{6F07A75C-62F4-42E1-AD39-4D168D59FC88}" dt="2023-06-06T10:19:45.834" v="1196" actId="26606"/>
          <ac:spMkLst>
            <pc:docMk/>
            <pc:sldMk cId="2830718749" sldId="262"/>
            <ac:spMk id="28" creationId="{66E48AFA-8884-4F68-A44F-D2C1E8609C5A}"/>
          </ac:spMkLst>
        </pc:spChg>
        <pc:spChg chg="add del">
          <ac:chgData name="Coonen,Ruben R.M.C." userId="cb171487-f9f0-4570-ab02-1f5437e53aa0" providerId="ADAL" clId="{6F07A75C-62F4-42E1-AD39-4D168D59FC88}" dt="2023-06-06T10:19:45.834" v="1196" actId="26606"/>
          <ac:spMkLst>
            <pc:docMk/>
            <pc:sldMk cId="2830718749" sldId="262"/>
            <ac:spMk id="30" creationId="{969D19A6-08CB-498C-93EC-3FFB021FC68A}"/>
          </ac:spMkLst>
        </pc:spChg>
        <pc:spChg chg="add del">
          <ac:chgData name="Coonen,Ruben R.M.C." userId="cb171487-f9f0-4570-ab02-1f5437e53aa0" providerId="ADAL" clId="{6F07A75C-62F4-42E1-AD39-4D168D59FC88}" dt="2023-06-06T10:20:01.027" v="1200" actId="26606"/>
          <ac:spMkLst>
            <pc:docMk/>
            <pc:sldMk cId="2830718749" sldId="262"/>
            <ac:spMk id="32" creationId="{8B3A2D1A-45FC-4F95-B150-1C13EF2F6D09}"/>
          </ac:spMkLst>
        </pc:spChg>
        <pc:spChg chg="add del">
          <ac:chgData name="Coonen,Ruben R.M.C." userId="cb171487-f9f0-4570-ab02-1f5437e53aa0" providerId="ADAL" clId="{6F07A75C-62F4-42E1-AD39-4D168D59FC88}" dt="2023-06-06T10:20:01.027" v="1200" actId="26606"/>
          <ac:spMkLst>
            <pc:docMk/>
            <pc:sldMk cId="2830718749" sldId="262"/>
            <ac:spMk id="33" creationId="{39C3C864-C625-4883-B868-9A4C470F4DD5}"/>
          </ac:spMkLst>
        </pc:spChg>
        <pc:spChg chg="add">
          <ac:chgData name="Coonen,Ruben R.M.C." userId="cb171487-f9f0-4570-ab02-1f5437e53aa0" providerId="ADAL" clId="{6F07A75C-62F4-42E1-AD39-4D168D59FC88}" dt="2023-06-06T10:20:01.027" v="1200" actId="26606"/>
          <ac:spMkLst>
            <pc:docMk/>
            <pc:sldMk cId="2830718749" sldId="262"/>
            <ac:spMk id="38" creationId="{2596F992-698C-48C0-9D89-70DA4CE927EF}"/>
          </ac:spMkLst>
        </pc:spChg>
        <pc:spChg chg="add">
          <ac:chgData name="Coonen,Ruben R.M.C." userId="cb171487-f9f0-4570-ab02-1f5437e53aa0" providerId="ADAL" clId="{6F07A75C-62F4-42E1-AD39-4D168D59FC88}" dt="2023-06-06T10:20:01.027" v="1200" actId="26606"/>
          <ac:spMkLst>
            <pc:docMk/>
            <pc:sldMk cId="2830718749" sldId="262"/>
            <ac:spMk id="40" creationId="{E7BFF8DC-0AE7-4AD2-9B28-2E5F26D62C30}"/>
          </ac:spMkLst>
        </pc:spChg>
        <pc:spChg chg="add">
          <ac:chgData name="Coonen,Ruben R.M.C." userId="cb171487-f9f0-4570-ab02-1f5437e53aa0" providerId="ADAL" clId="{6F07A75C-62F4-42E1-AD39-4D168D59FC88}" dt="2023-06-06T10:20:01.027" v="1200" actId="26606"/>
          <ac:spMkLst>
            <pc:docMk/>
            <pc:sldMk cId="2830718749" sldId="262"/>
            <ac:spMk id="42" creationId="{7E0162AD-C6E5-4BF8-A453-76ADB36877D3}"/>
          </ac:spMkLst>
        </pc:spChg>
        <pc:picChg chg="add mod">
          <ac:chgData name="Coonen,Ruben R.M.C." userId="cb171487-f9f0-4570-ab02-1f5437e53aa0" providerId="ADAL" clId="{6F07A75C-62F4-42E1-AD39-4D168D59FC88}" dt="2023-06-06T10:20:03.710" v="1201" actId="27614"/>
          <ac:picMkLst>
            <pc:docMk/>
            <pc:sldMk cId="2830718749" sldId="262"/>
            <ac:picMk id="4" creationId="{487BE473-2641-8268-8A7E-5B7FC5580E46}"/>
          </ac:picMkLst>
        </pc:picChg>
      </pc:sldChg>
      <pc:sldChg chg="addSp delSp modSp new mod setBg">
        <pc:chgData name="Coonen,Ruben R.M.C." userId="cb171487-f9f0-4570-ab02-1f5437e53aa0" providerId="ADAL" clId="{6F07A75C-62F4-42E1-AD39-4D168D59FC88}" dt="2023-06-06T10:14:20.786" v="914" actId="14100"/>
        <pc:sldMkLst>
          <pc:docMk/>
          <pc:sldMk cId="4107700702" sldId="263"/>
        </pc:sldMkLst>
        <pc:spChg chg="add del mod ord">
          <ac:chgData name="Coonen,Ruben R.M.C." userId="cb171487-f9f0-4570-ab02-1f5437e53aa0" providerId="ADAL" clId="{6F07A75C-62F4-42E1-AD39-4D168D59FC88}" dt="2023-06-06T10:12:46.941" v="857" actId="20577"/>
          <ac:spMkLst>
            <pc:docMk/>
            <pc:sldMk cId="4107700702" sldId="263"/>
            <ac:spMk id="2" creationId="{32E40478-70E6-B8A9-4D0A-338DF4667775}"/>
          </ac:spMkLst>
        </pc:spChg>
        <pc:spChg chg="add del">
          <ac:chgData name="Coonen,Ruben R.M.C." userId="cb171487-f9f0-4570-ab02-1f5437e53aa0" providerId="ADAL" clId="{6F07A75C-62F4-42E1-AD39-4D168D59FC88}" dt="2023-06-06T10:12:28.648" v="832" actId="931"/>
          <ac:spMkLst>
            <pc:docMk/>
            <pc:sldMk cId="4107700702" sldId="263"/>
            <ac:spMk id="3" creationId="{367B7062-EAA0-0540-1F61-C631BAE40A05}"/>
          </ac:spMkLst>
        </pc:spChg>
        <pc:spChg chg="add del mod">
          <ac:chgData name="Coonen,Ruben R.M.C." userId="cb171487-f9f0-4570-ab02-1f5437e53aa0" providerId="ADAL" clId="{6F07A75C-62F4-42E1-AD39-4D168D59FC88}" dt="2023-06-06T10:12:15.732" v="828" actId="21"/>
          <ac:spMkLst>
            <pc:docMk/>
            <pc:sldMk cId="4107700702" sldId="263"/>
            <ac:spMk id="19" creationId="{333913A6-DA39-A034-1CC6-21906D09FACB}"/>
          </ac:spMkLst>
        </pc:spChg>
        <pc:spChg chg="add del">
          <ac:chgData name="Coonen,Ruben R.M.C." userId="cb171487-f9f0-4570-ab02-1f5437e53aa0" providerId="ADAL" clId="{6F07A75C-62F4-42E1-AD39-4D168D59FC88}" dt="2023-06-06T10:12:06.520" v="825" actId="26606"/>
          <ac:spMkLst>
            <pc:docMk/>
            <pc:sldMk cId="4107700702" sldId="263"/>
            <ac:spMk id="22" creationId="{02D44074-0B69-4F0C-A7B3-5645CE40D8E3}"/>
          </ac:spMkLst>
        </pc:spChg>
        <pc:spChg chg="add del">
          <ac:chgData name="Coonen,Ruben R.M.C." userId="cb171487-f9f0-4570-ab02-1f5437e53aa0" providerId="ADAL" clId="{6F07A75C-62F4-42E1-AD39-4D168D59FC88}" dt="2023-06-06T10:12:18.749" v="829" actId="26606"/>
          <ac:spMkLst>
            <pc:docMk/>
            <pc:sldMk cId="4107700702" sldId="263"/>
            <ac:spMk id="24" creationId="{E2384209-CB15-4CDF-9D31-C44FD9A3F20D}"/>
          </ac:spMkLst>
        </pc:spChg>
        <pc:spChg chg="add del">
          <ac:chgData name="Coonen,Ruben R.M.C." userId="cb171487-f9f0-4570-ab02-1f5437e53aa0" providerId="ADAL" clId="{6F07A75C-62F4-42E1-AD39-4D168D59FC88}" dt="2023-06-06T10:12:18.749" v="829" actId="26606"/>
          <ac:spMkLst>
            <pc:docMk/>
            <pc:sldMk cId="4107700702" sldId="263"/>
            <ac:spMk id="25" creationId="{AB8C311F-7253-4AED-9701-7FC0708C41C7}"/>
          </ac:spMkLst>
        </pc:spChg>
        <pc:spChg chg="add del">
          <ac:chgData name="Coonen,Ruben R.M.C." userId="cb171487-f9f0-4570-ab02-1f5437e53aa0" providerId="ADAL" clId="{6F07A75C-62F4-42E1-AD39-4D168D59FC88}" dt="2023-06-06T10:12:18.749" v="829" actId="26606"/>
          <ac:spMkLst>
            <pc:docMk/>
            <pc:sldMk cId="4107700702" sldId="263"/>
            <ac:spMk id="26" creationId="{2633B3B5-CC90-43F0-8714-D31D1F3F0209}"/>
          </ac:spMkLst>
        </pc:spChg>
        <pc:spChg chg="add del">
          <ac:chgData name="Coonen,Ruben R.M.C." userId="cb171487-f9f0-4570-ab02-1f5437e53aa0" providerId="ADAL" clId="{6F07A75C-62F4-42E1-AD39-4D168D59FC88}" dt="2023-06-06T10:12:18.749" v="829" actId="26606"/>
          <ac:spMkLst>
            <pc:docMk/>
            <pc:sldMk cId="4107700702" sldId="263"/>
            <ac:spMk id="28" creationId="{A8D57A06-A426-446D-B02C-A2DC6B62E45E}"/>
          </ac:spMkLst>
        </pc:spChg>
        <pc:spChg chg="add">
          <ac:chgData name="Coonen,Ruben R.M.C." userId="cb171487-f9f0-4570-ab02-1f5437e53aa0" providerId="ADAL" clId="{6F07A75C-62F4-42E1-AD39-4D168D59FC88}" dt="2023-06-06T10:12:39.093" v="841" actId="26606"/>
          <ac:spMkLst>
            <pc:docMk/>
            <pc:sldMk cId="4107700702" sldId="263"/>
            <ac:spMk id="37" creationId="{91F55C5D-1648-4BE3-932D-8CADBF3F6736}"/>
          </ac:spMkLst>
        </pc:spChg>
        <pc:spChg chg="add">
          <ac:chgData name="Coonen,Ruben R.M.C." userId="cb171487-f9f0-4570-ab02-1f5437e53aa0" providerId="ADAL" clId="{6F07A75C-62F4-42E1-AD39-4D168D59FC88}" dt="2023-06-06T10:12:39.093" v="841" actId="26606"/>
          <ac:spMkLst>
            <pc:docMk/>
            <pc:sldMk cId="4107700702" sldId="263"/>
            <ac:spMk id="39" creationId="{A38E1331-B5A6-44BE-BF4E-EE6C2FD2A242}"/>
          </ac:spMkLst>
        </pc:spChg>
        <pc:picChg chg="add del mod ord">
          <ac:chgData name="Coonen,Ruben R.M.C." userId="cb171487-f9f0-4570-ab02-1f5437e53aa0" providerId="ADAL" clId="{6F07A75C-62F4-42E1-AD39-4D168D59FC88}" dt="2023-06-06T10:12:20.909" v="831" actId="931"/>
          <ac:picMkLst>
            <pc:docMk/>
            <pc:sldMk cId="4107700702" sldId="263"/>
            <ac:picMk id="5" creationId="{3CADC91F-E71D-0197-747A-37A5BB847F59}"/>
          </ac:picMkLst>
        </pc:picChg>
        <pc:picChg chg="add del mod">
          <ac:chgData name="Coonen,Ruben R.M.C." userId="cb171487-f9f0-4570-ab02-1f5437e53aa0" providerId="ADAL" clId="{6F07A75C-62F4-42E1-AD39-4D168D59FC88}" dt="2023-06-06T10:12:20.909" v="831" actId="931"/>
          <ac:picMkLst>
            <pc:docMk/>
            <pc:sldMk cId="4107700702" sldId="263"/>
            <ac:picMk id="7" creationId="{A598DEF8-BF41-AE7D-C4C4-90B1149CF860}"/>
          </ac:picMkLst>
        </pc:picChg>
        <pc:picChg chg="add del mod">
          <ac:chgData name="Coonen,Ruben R.M.C." userId="cb171487-f9f0-4570-ab02-1f5437e53aa0" providerId="ADAL" clId="{6F07A75C-62F4-42E1-AD39-4D168D59FC88}" dt="2023-06-06T10:12:20.909" v="831" actId="931"/>
          <ac:picMkLst>
            <pc:docMk/>
            <pc:sldMk cId="4107700702" sldId="263"/>
            <ac:picMk id="9" creationId="{36C90F88-4AF4-6C79-F19A-D4D00926FEA7}"/>
          </ac:picMkLst>
        </pc:picChg>
        <pc:picChg chg="add del mod">
          <ac:chgData name="Coonen,Ruben R.M.C." userId="cb171487-f9f0-4570-ab02-1f5437e53aa0" providerId="ADAL" clId="{6F07A75C-62F4-42E1-AD39-4D168D59FC88}" dt="2023-06-06T10:12:20.909" v="831" actId="931"/>
          <ac:picMkLst>
            <pc:docMk/>
            <pc:sldMk cId="4107700702" sldId="263"/>
            <ac:picMk id="11" creationId="{27908F60-3232-3246-5B88-A86D09186CFF}"/>
          </ac:picMkLst>
        </pc:picChg>
        <pc:picChg chg="add del mod ord">
          <ac:chgData name="Coonen,Ruben R.M.C." userId="cb171487-f9f0-4570-ab02-1f5437e53aa0" providerId="ADAL" clId="{6F07A75C-62F4-42E1-AD39-4D168D59FC88}" dt="2023-06-06T10:12:20.909" v="831" actId="931"/>
          <ac:picMkLst>
            <pc:docMk/>
            <pc:sldMk cId="4107700702" sldId="263"/>
            <ac:picMk id="13" creationId="{9E728A30-31EA-912E-9ACE-83007D64AAAF}"/>
          </ac:picMkLst>
        </pc:picChg>
        <pc:picChg chg="add del mod">
          <ac:chgData name="Coonen,Ruben R.M.C." userId="cb171487-f9f0-4570-ab02-1f5437e53aa0" providerId="ADAL" clId="{6F07A75C-62F4-42E1-AD39-4D168D59FC88}" dt="2023-06-06T10:12:20.909" v="831" actId="931"/>
          <ac:picMkLst>
            <pc:docMk/>
            <pc:sldMk cId="4107700702" sldId="263"/>
            <ac:picMk id="15" creationId="{698F0023-7B53-D893-4792-E540BCC3EC52}"/>
          </ac:picMkLst>
        </pc:picChg>
        <pc:picChg chg="add del mod">
          <ac:chgData name="Coonen,Ruben R.M.C." userId="cb171487-f9f0-4570-ab02-1f5437e53aa0" providerId="ADAL" clId="{6F07A75C-62F4-42E1-AD39-4D168D59FC88}" dt="2023-06-06T10:12:20.909" v="831" actId="931"/>
          <ac:picMkLst>
            <pc:docMk/>
            <pc:sldMk cId="4107700702" sldId="263"/>
            <ac:picMk id="17" creationId="{27DE77F0-E583-DB9E-20E1-71F297C84623}"/>
          </ac:picMkLst>
        </pc:picChg>
        <pc:picChg chg="add mod">
          <ac:chgData name="Coonen,Ruben R.M.C." userId="cb171487-f9f0-4570-ab02-1f5437e53aa0" providerId="ADAL" clId="{6F07A75C-62F4-42E1-AD39-4D168D59FC88}" dt="2023-06-06T10:14:08.526" v="911" actId="14100"/>
          <ac:picMkLst>
            <pc:docMk/>
            <pc:sldMk cId="4107700702" sldId="263"/>
            <ac:picMk id="21" creationId="{B56666D2-E95C-A8C1-6536-05E70AA75605}"/>
          </ac:picMkLst>
        </pc:picChg>
        <pc:picChg chg="add mod">
          <ac:chgData name="Coonen,Ruben R.M.C." userId="cb171487-f9f0-4570-ab02-1f5437e53aa0" providerId="ADAL" clId="{6F07A75C-62F4-42E1-AD39-4D168D59FC88}" dt="2023-06-06T10:14:16.930" v="913" actId="14100"/>
          <ac:picMkLst>
            <pc:docMk/>
            <pc:sldMk cId="4107700702" sldId="263"/>
            <ac:picMk id="27" creationId="{B8B89A19-90A3-487C-7A01-30927FBAC709}"/>
          </ac:picMkLst>
        </pc:picChg>
        <pc:picChg chg="add mod">
          <ac:chgData name="Coonen,Ruben R.M.C." userId="cb171487-f9f0-4570-ab02-1f5437e53aa0" providerId="ADAL" clId="{6F07A75C-62F4-42E1-AD39-4D168D59FC88}" dt="2023-06-06T10:14:20.786" v="914" actId="14100"/>
          <ac:picMkLst>
            <pc:docMk/>
            <pc:sldMk cId="4107700702" sldId="263"/>
            <ac:picMk id="30" creationId="{C057E01C-F1B3-D735-0B7C-365CD445B8DE}"/>
          </ac:picMkLst>
        </pc:picChg>
        <pc:picChg chg="add mod ord">
          <ac:chgData name="Coonen,Ruben R.M.C." userId="cb171487-f9f0-4570-ab02-1f5437e53aa0" providerId="ADAL" clId="{6F07A75C-62F4-42E1-AD39-4D168D59FC88}" dt="2023-06-06T10:14:11.515" v="912" actId="14100"/>
          <ac:picMkLst>
            <pc:docMk/>
            <pc:sldMk cId="4107700702" sldId="263"/>
            <ac:picMk id="32" creationId="{D8F625F5-824E-F392-7D95-D25FA7CF5CF3}"/>
          </ac:picMkLst>
        </pc:picChg>
      </pc:sldChg>
      <pc:sldChg chg="addSp delSp modSp new mod setBg">
        <pc:chgData name="Coonen,Ruben R.M.C." userId="cb171487-f9f0-4570-ab02-1f5437e53aa0" providerId="ADAL" clId="{6F07A75C-62F4-42E1-AD39-4D168D59FC88}" dt="2023-06-06T10:14:38.983" v="917" actId="14100"/>
        <pc:sldMkLst>
          <pc:docMk/>
          <pc:sldMk cId="2677681489" sldId="264"/>
        </pc:sldMkLst>
        <pc:spChg chg="mod">
          <ac:chgData name="Coonen,Ruben R.M.C." userId="cb171487-f9f0-4570-ab02-1f5437e53aa0" providerId="ADAL" clId="{6F07A75C-62F4-42E1-AD39-4D168D59FC88}" dt="2023-06-06T10:13:46.231" v="910" actId="20577"/>
          <ac:spMkLst>
            <pc:docMk/>
            <pc:sldMk cId="2677681489" sldId="264"/>
            <ac:spMk id="2" creationId="{1E2258CC-1F2D-C36D-8995-94B9B027F1A1}"/>
          </ac:spMkLst>
        </pc:spChg>
        <pc:spChg chg="add del">
          <ac:chgData name="Coonen,Ruben R.M.C." userId="cb171487-f9f0-4570-ab02-1f5437e53aa0" providerId="ADAL" clId="{6F07A75C-62F4-42E1-AD39-4D168D59FC88}" dt="2023-06-06T10:13:29.985" v="888" actId="931"/>
          <ac:spMkLst>
            <pc:docMk/>
            <pc:sldMk cId="2677681489" sldId="264"/>
            <ac:spMk id="3" creationId="{4EE71B7C-86F5-1381-A7E7-1C9182098247}"/>
          </ac:spMkLst>
        </pc:spChg>
        <pc:spChg chg="add">
          <ac:chgData name="Coonen,Ruben R.M.C." userId="cb171487-f9f0-4570-ab02-1f5437e53aa0" providerId="ADAL" clId="{6F07A75C-62F4-42E1-AD39-4D168D59FC88}" dt="2023-06-06T10:13:32.311" v="889" actId="26606"/>
          <ac:spMkLst>
            <pc:docMk/>
            <pc:sldMk cId="2677681489" sldId="264"/>
            <ac:spMk id="14" creationId="{7C98A213-5994-475E-B327-DC6EC27FBA8B}"/>
          </ac:spMkLst>
        </pc:spChg>
        <pc:spChg chg="add">
          <ac:chgData name="Coonen,Ruben R.M.C." userId="cb171487-f9f0-4570-ab02-1f5437e53aa0" providerId="ADAL" clId="{6F07A75C-62F4-42E1-AD39-4D168D59FC88}" dt="2023-06-06T10:13:32.311" v="889" actId="26606"/>
          <ac:spMkLst>
            <pc:docMk/>
            <pc:sldMk cId="2677681489" sldId="264"/>
            <ac:spMk id="16" creationId="{4B030A0D-0DAD-4A99-89BB-419527D6A64B}"/>
          </ac:spMkLst>
        </pc:spChg>
        <pc:picChg chg="add del mod">
          <ac:chgData name="Coonen,Ruben R.M.C." userId="cb171487-f9f0-4570-ab02-1f5437e53aa0" providerId="ADAL" clId="{6F07A75C-62F4-42E1-AD39-4D168D59FC88}" dt="2023-06-06T10:14:34.490" v="916" actId="14100"/>
          <ac:picMkLst>
            <pc:docMk/>
            <pc:sldMk cId="2677681489" sldId="264"/>
            <ac:picMk id="5" creationId="{F7AD12CF-4F06-B92E-6320-5091BB592DE5}"/>
          </ac:picMkLst>
        </pc:picChg>
        <pc:picChg chg="add del mod">
          <ac:chgData name="Coonen,Ruben R.M.C." userId="cb171487-f9f0-4570-ab02-1f5437e53aa0" providerId="ADAL" clId="{6F07A75C-62F4-42E1-AD39-4D168D59FC88}" dt="2023-06-06T10:14:38.983" v="917" actId="14100"/>
          <ac:picMkLst>
            <pc:docMk/>
            <pc:sldMk cId="2677681489" sldId="264"/>
            <ac:picMk id="7" creationId="{474FD1BE-8773-381C-4F6A-0090D8DD31DB}"/>
          </ac:picMkLst>
        </pc:picChg>
        <pc:picChg chg="add del mod ord">
          <ac:chgData name="Coonen,Ruben R.M.C." userId="cb171487-f9f0-4570-ab02-1f5437e53aa0" providerId="ADAL" clId="{6F07A75C-62F4-42E1-AD39-4D168D59FC88}" dt="2023-06-06T10:14:26.398" v="915" actId="14100"/>
          <ac:picMkLst>
            <pc:docMk/>
            <pc:sldMk cId="2677681489" sldId="264"/>
            <ac:picMk id="9" creationId="{7202E360-CBBD-B3EF-BFF8-42D0CEAF7091}"/>
          </ac:picMkLst>
        </pc:picChg>
      </pc:sldChg>
    </pc:docChg>
  </pc:docChgLst>
  <pc:docChgLst>
    <pc:chgData name="SF.Eikholt" userId="S::sf.eikholt_student.han.nl#ext#@stichtingfontys.onmicrosoft.com::f3d259d1-2b36-4741-933c-b301a166b73a" providerId="AD" clId="Web-{FDB9378A-3498-E046-9466-2CB0DD0DBE5A}"/>
    <pc:docChg chg="modSld">
      <pc:chgData name="SF.Eikholt" userId="S::sf.eikholt_student.han.nl#ext#@stichtingfontys.onmicrosoft.com::f3d259d1-2b36-4741-933c-b301a166b73a" providerId="AD" clId="Web-{FDB9378A-3498-E046-9466-2CB0DD0DBE5A}" dt="2023-06-13T16:30:08.292" v="4" actId="20577"/>
      <pc:docMkLst>
        <pc:docMk/>
      </pc:docMkLst>
      <pc:sldChg chg="modSp">
        <pc:chgData name="SF.Eikholt" userId="S::sf.eikholt_student.han.nl#ext#@stichtingfontys.onmicrosoft.com::f3d259d1-2b36-4741-933c-b301a166b73a" providerId="AD" clId="Web-{FDB9378A-3498-E046-9466-2CB0DD0DBE5A}" dt="2023-06-13T14:13:49.980" v="2" actId="20577"/>
        <pc:sldMkLst>
          <pc:docMk/>
          <pc:sldMk cId="3351439039" sldId="256"/>
        </pc:sldMkLst>
        <pc:spChg chg="mod">
          <ac:chgData name="SF.Eikholt" userId="S::sf.eikholt_student.han.nl#ext#@stichtingfontys.onmicrosoft.com::f3d259d1-2b36-4741-933c-b301a166b73a" providerId="AD" clId="Web-{FDB9378A-3498-E046-9466-2CB0DD0DBE5A}" dt="2023-06-13T14:13:49.980" v="2" actId="20577"/>
          <ac:spMkLst>
            <pc:docMk/>
            <pc:sldMk cId="3351439039" sldId="256"/>
            <ac:spMk id="3" creationId="{00000000-0000-0000-0000-000000000000}"/>
          </ac:spMkLst>
        </pc:spChg>
      </pc:sldChg>
      <pc:sldChg chg="modSp">
        <pc:chgData name="SF.Eikholt" userId="S::sf.eikholt_student.han.nl#ext#@stichtingfontys.onmicrosoft.com::f3d259d1-2b36-4741-933c-b301a166b73a" providerId="AD" clId="Web-{FDB9378A-3498-E046-9466-2CB0DD0DBE5A}" dt="2023-06-13T16:30:08.292" v="4" actId="20577"/>
        <pc:sldMkLst>
          <pc:docMk/>
          <pc:sldMk cId="4204151678" sldId="257"/>
        </pc:sldMkLst>
        <pc:graphicFrameChg chg="modGraphic">
          <ac:chgData name="SF.Eikholt" userId="S::sf.eikholt_student.han.nl#ext#@stichtingfontys.onmicrosoft.com::f3d259d1-2b36-4741-933c-b301a166b73a" providerId="AD" clId="Web-{FDB9378A-3498-E046-9466-2CB0DD0DBE5A}" dt="2023-06-13T16:30:08.292" v="4" actId="20577"/>
          <ac:graphicFrameMkLst>
            <pc:docMk/>
            <pc:sldMk cId="4204151678" sldId="257"/>
            <ac:graphicFrameMk id="5" creationId="{2CD833C1-AAF0-FE12-C638-89999D6B5724}"/>
          </ac:graphicFrameMkLst>
        </pc:graphicFrame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C170A56-07A7-47D6-BD23-41C5F61F29C7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099228DD-DC88-4B46-9624-699DBAD298D2}">
      <dgm:prSet/>
      <dgm:spPr/>
      <dgm:t>
        <a:bodyPr/>
        <a:lstStyle/>
        <a:p>
          <a:r>
            <a:rPr lang="nl-NL" dirty="0">
              <a:latin typeface="Calibri Light" panose="020F0302020204030204"/>
            </a:rPr>
            <a:t>Data</a:t>
          </a:r>
          <a:r>
            <a:rPr lang="nl-NL" dirty="0"/>
            <a:t> </a:t>
          </a:r>
          <a:r>
            <a:rPr lang="nl-NL" dirty="0">
              <a:latin typeface="Calibri Light" panose="020F0302020204030204"/>
            </a:rPr>
            <a:t>generen</a:t>
          </a:r>
          <a:endParaRPr lang="en-US" dirty="0"/>
        </a:p>
      </dgm:t>
    </dgm:pt>
    <dgm:pt modelId="{C9B62763-728F-4218-8015-6419F7F11E2F}" type="parTrans" cxnId="{5081706D-1568-4236-BF6D-674FFE282EA8}">
      <dgm:prSet/>
      <dgm:spPr/>
      <dgm:t>
        <a:bodyPr/>
        <a:lstStyle/>
        <a:p>
          <a:endParaRPr lang="en-US"/>
        </a:p>
      </dgm:t>
    </dgm:pt>
    <dgm:pt modelId="{D3E85DCE-FA66-403F-AB8F-239611E0B7C7}" type="sibTrans" cxnId="{5081706D-1568-4236-BF6D-674FFE282EA8}">
      <dgm:prSet/>
      <dgm:spPr/>
      <dgm:t>
        <a:bodyPr/>
        <a:lstStyle/>
        <a:p>
          <a:endParaRPr lang="en-US"/>
        </a:p>
      </dgm:t>
    </dgm:pt>
    <dgm:pt modelId="{7615E4B0-B9FC-48A2-9FA4-B9F04E991333}">
      <dgm:prSet/>
      <dgm:spPr/>
      <dgm:t>
        <a:bodyPr/>
        <a:lstStyle/>
        <a:p>
          <a:r>
            <a:rPr lang="nl-NL" dirty="0">
              <a:latin typeface="Calibri Light" panose="020F0302020204030204"/>
            </a:rPr>
            <a:t>Productieproces</a:t>
          </a:r>
          <a:r>
            <a:rPr lang="nl-NL" dirty="0"/>
            <a:t> </a:t>
          </a:r>
          <a:r>
            <a:rPr lang="nl-NL" dirty="0">
              <a:latin typeface="Calibri Light" panose="020F0302020204030204"/>
            </a:rPr>
            <a:t>te</a:t>
          </a:r>
          <a:r>
            <a:rPr lang="nl-NL" dirty="0"/>
            <a:t> </a:t>
          </a:r>
          <a:r>
            <a:rPr lang="nl-NL" dirty="0">
              <a:latin typeface="Calibri Light" panose="020F0302020204030204"/>
            </a:rPr>
            <a:t>volgen</a:t>
          </a:r>
          <a:endParaRPr lang="en-US" dirty="0"/>
        </a:p>
      </dgm:t>
    </dgm:pt>
    <dgm:pt modelId="{007AE3F8-0E0F-4718-9860-E61B48BACBE0}" type="parTrans" cxnId="{F205A442-B85F-4DA1-8BD6-5B29740801E3}">
      <dgm:prSet/>
      <dgm:spPr/>
      <dgm:t>
        <a:bodyPr/>
        <a:lstStyle/>
        <a:p>
          <a:endParaRPr lang="en-US"/>
        </a:p>
      </dgm:t>
    </dgm:pt>
    <dgm:pt modelId="{1287C0B5-FB35-4F35-91CD-7581E8C1897A}" type="sibTrans" cxnId="{F205A442-B85F-4DA1-8BD6-5B29740801E3}">
      <dgm:prSet/>
      <dgm:spPr/>
      <dgm:t>
        <a:bodyPr/>
        <a:lstStyle/>
        <a:p>
          <a:endParaRPr lang="en-US"/>
        </a:p>
      </dgm:t>
    </dgm:pt>
    <dgm:pt modelId="{AE2CD010-F838-4983-ABB7-52D9C3CA1899}">
      <dgm:prSet/>
      <dgm:spPr/>
      <dgm:t>
        <a:bodyPr/>
        <a:lstStyle/>
        <a:p>
          <a:pPr rtl="0"/>
          <a:r>
            <a:rPr lang="nl-NL" dirty="0">
              <a:latin typeface="Calibri Light" panose="020F0302020204030204"/>
            </a:rPr>
            <a:t>Opslag en transport</a:t>
          </a:r>
          <a:r>
            <a:rPr lang="nl-NL" dirty="0"/>
            <a:t> </a:t>
          </a:r>
          <a:r>
            <a:rPr lang="nl-NL" dirty="0">
              <a:latin typeface="Calibri Light" panose="020F0302020204030204"/>
            </a:rPr>
            <a:t>te</a:t>
          </a:r>
          <a:r>
            <a:rPr lang="nl-NL" dirty="0"/>
            <a:t> </a:t>
          </a:r>
          <a:r>
            <a:rPr lang="nl-NL" dirty="0">
              <a:latin typeface="Calibri Light" panose="020F0302020204030204"/>
            </a:rPr>
            <a:t>controleren</a:t>
          </a:r>
          <a:endParaRPr lang="en-US" dirty="0"/>
        </a:p>
      </dgm:t>
    </dgm:pt>
    <dgm:pt modelId="{352EC7EF-7D69-4C66-8C83-EF5B966FA12D}" type="parTrans" cxnId="{1772C492-68C4-4C5C-9B1C-921CF61970A4}">
      <dgm:prSet/>
      <dgm:spPr/>
      <dgm:t>
        <a:bodyPr/>
        <a:lstStyle/>
        <a:p>
          <a:endParaRPr lang="en-US"/>
        </a:p>
      </dgm:t>
    </dgm:pt>
    <dgm:pt modelId="{5741D2D0-F2A5-43C5-B03A-49F3AA41CAD8}" type="sibTrans" cxnId="{1772C492-68C4-4C5C-9B1C-921CF61970A4}">
      <dgm:prSet/>
      <dgm:spPr/>
      <dgm:t>
        <a:bodyPr/>
        <a:lstStyle/>
        <a:p>
          <a:endParaRPr lang="en-US"/>
        </a:p>
      </dgm:t>
    </dgm:pt>
    <dgm:pt modelId="{FEDDF5AB-5488-4DFE-B0D8-25F83DE6EC27}">
      <dgm:prSet/>
      <dgm:spPr/>
      <dgm:t>
        <a:bodyPr/>
        <a:lstStyle/>
        <a:p>
          <a:r>
            <a:rPr lang="nl-NL" dirty="0">
              <a:latin typeface="Calibri Light" panose="020F0302020204030204"/>
            </a:rPr>
            <a:t>Binnenkomst</a:t>
          </a:r>
          <a:r>
            <a:rPr lang="nl-NL" dirty="0"/>
            <a:t> </a:t>
          </a:r>
          <a:r>
            <a:rPr lang="nl-NL" dirty="0">
              <a:latin typeface="Calibri Light" panose="020F0302020204030204"/>
            </a:rPr>
            <a:t>op</a:t>
          </a:r>
          <a:r>
            <a:rPr lang="nl-NL" dirty="0"/>
            <a:t> </a:t>
          </a:r>
          <a:r>
            <a:rPr lang="nl-NL" dirty="0">
              <a:latin typeface="Calibri Light" panose="020F0302020204030204"/>
            </a:rPr>
            <a:t>bouwplaats</a:t>
          </a:r>
          <a:r>
            <a:rPr lang="nl-NL" dirty="0"/>
            <a:t> </a:t>
          </a:r>
          <a:r>
            <a:rPr lang="nl-NL" dirty="0">
              <a:latin typeface="Calibri Light" panose="020F0302020204030204"/>
            </a:rPr>
            <a:t>te</a:t>
          </a:r>
          <a:r>
            <a:rPr lang="nl-NL" dirty="0"/>
            <a:t> </a:t>
          </a:r>
          <a:r>
            <a:rPr lang="nl-NL" dirty="0">
              <a:latin typeface="Calibri Light" panose="020F0302020204030204"/>
            </a:rPr>
            <a:t>registeren</a:t>
          </a:r>
          <a:endParaRPr lang="en-US" dirty="0"/>
        </a:p>
      </dgm:t>
    </dgm:pt>
    <dgm:pt modelId="{CB59E390-1C24-463A-9516-42BEC442EFCA}" type="parTrans" cxnId="{BFAE131B-D65D-419E-A25B-46B2280A468B}">
      <dgm:prSet/>
      <dgm:spPr/>
      <dgm:t>
        <a:bodyPr/>
        <a:lstStyle/>
        <a:p>
          <a:endParaRPr lang="en-US"/>
        </a:p>
      </dgm:t>
    </dgm:pt>
    <dgm:pt modelId="{8F4CCB0C-D4BE-4F28-A028-063894A908F2}" type="sibTrans" cxnId="{BFAE131B-D65D-419E-A25B-46B2280A468B}">
      <dgm:prSet/>
      <dgm:spPr/>
      <dgm:t>
        <a:bodyPr/>
        <a:lstStyle/>
        <a:p>
          <a:endParaRPr lang="en-US"/>
        </a:p>
      </dgm:t>
    </dgm:pt>
    <dgm:pt modelId="{A1CFC612-FDC4-4AB2-A3D1-2D0454D3868F}">
      <dgm:prSet/>
      <dgm:spPr/>
      <dgm:t>
        <a:bodyPr/>
        <a:lstStyle/>
        <a:p>
          <a:r>
            <a:rPr lang="nl-NL" dirty="0">
              <a:latin typeface="Calibri Light" panose="020F0302020204030204"/>
            </a:rPr>
            <a:t>Montage</a:t>
          </a:r>
          <a:r>
            <a:rPr lang="nl-NL" dirty="0"/>
            <a:t> </a:t>
          </a:r>
          <a:r>
            <a:rPr lang="nl-NL" dirty="0">
              <a:latin typeface="Calibri Light" panose="020F0302020204030204"/>
            </a:rPr>
            <a:t>vastleggen</a:t>
          </a:r>
          <a:endParaRPr lang="en-US" dirty="0"/>
        </a:p>
      </dgm:t>
    </dgm:pt>
    <dgm:pt modelId="{7E397C21-F0C6-41D9-8006-7675A48A6BFA}" type="parTrans" cxnId="{EAA40C55-98C5-4D8A-8ACC-8DA752E4D321}">
      <dgm:prSet/>
      <dgm:spPr/>
      <dgm:t>
        <a:bodyPr/>
        <a:lstStyle/>
        <a:p>
          <a:endParaRPr lang="en-US"/>
        </a:p>
      </dgm:t>
    </dgm:pt>
    <dgm:pt modelId="{8C7C0D75-0103-4533-9437-149EDBBFBA33}" type="sibTrans" cxnId="{EAA40C55-98C5-4D8A-8ACC-8DA752E4D321}">
      <dgm:prSet/>
      <dgm:spPr/>
      <dgm:t>
        <a:bodyPr/>
        <a:lstStyle/>
        <a:p>
          <a:endParaRPr lang="en-US"/>
        </a:p>
      </dgm:t>
    </dgm:pt>
    <dgm:pt modelId="{42B07184-B2FB-43B9-884A-8A9BC94BD8DE}">
      <dgm:prSet/>
      <dgm:spPr/>
      <dgm:t>
        <a:bodyPr/>
        <a:lstStyle/>
        <a:p>
          <a:r>
            <a:rPr lang="nl-NL" dirty="0">
              <a:latin typeface="Calibri Light" panose="020F0302020204030204"/>
            </a:rPr>
            <a:t>Gebruik/slijtage</a:t>
          </a:r>
          <a:r>
            <a:rPr lang="nl-NL" dirty="0"/>
            <a:t> </a:t>
          </a:r>
          <a:r>
            <a:rPr lang="nl-NL" dirty="0">
              <a:latin typeface="Calibri Light" panose="020F0302020204030204"/>
            </a:rPr>
            <a:t>te</a:t>
          </a:r>
          <a:r>
            <a:rPr lang="nl-NL" dirty="0"/>
            <a:t> </a:t>
          </a:r>
          <a:r>
            <a:rPr lang="nl-NL" dirty="0">
              <a:latin typeface="Calibri Light" panose="020F0302020204030204"/>
            </a:rPr>
            <a:t>meten</a:t>
          </a:r>
          <a:endParaRPr lang="en-US" dirty="0"/>
        </a:p>
      </dgm:t>
    </dgm:pt>
    <dgm:pt modelId="{AB20AA21-379E-40CC-9BB0-8F0F6CC2A9BD}" type="parTrans" cxnId="{63C8CE62-B8B9-4C2E-B1E0-C8B7843FC401}">
      <dgm:prSet/>
      <dgm:spPr/>
      <dgm:t>
        <a:bodyPr/>
        <a:lstStyle/>
        <a:p>
          <a:endParaRPr lang="en-US"/>
        </a:p>
      </dgm:t>
    </dgm:pt>
    <dgm:pt modelId="{88FD23B1-A462-4CAD-92A1-1F06A0E12678}" type="sibTrans" cxnId="{63C8CE62-B8B9-4C2E-B1E0-C8B7843FC401}">
      <dgm:prSet/>
      <dgm:spPr/>
      <dgm:t>
        <a:bodyPr/>
        <a:lstStyle/>
        <a:p>
          <a:endParaRPr lang="en-US"/>
        </a:p>
      </dgm:t>
    </dgm:pt>
    <dgm:pt modelId="{4F4D83B2-84BD-4C00-BB14-6224C9A6556A}" type="pres">
      <dgm:prSet presAssocID="{FC170A56-07A7-47D6-BD23-41C5F61F29C7}" presName="vert0" presStyleCnt="0">
        <dgm:presLayoutVars>
          <dgm:dir/>
          <dgm:animOne val="branch"/>
          <dgm:animLvl val="lvl"/>
        </dgm:presLayoutVars>
      </dgm:prSet>
      <dgm:spPr/>
    </dgm:pt>
    <dgm:pt modelId="{265B39B4-5432-46B3-9441-6A723DBB7C8E}" type="pres">
      <dgm:prSet presAssocID="{099228DD-DC88-4B46-9624-699DBAD298D2}" presName="thickLine" presStyleLbl="alignNode1" presStyleIdx="0" presStyleCnt="6"/>
      <dgm:spPr/>
    </dgm:pt>
    <dgm:pt modelId="{DEEAB0AA-4B0E-4F60-A82B-69308E3E6911}" type="pres">
      <dgm:prSet presAssocID="{099228DD-DC88-4B46-9624-699DBAD298D2}" presName="horz1" presStyleCnt="0"/>
      <dgm:spPr/>
    </dgm:pt>
    <dgm:pt modelId="{84AE1736-813F-4155-9C97-309EFFB54A4F}" type="pres">
      <dgm:prSet presAssocID="{099228DD-DC88-4B46-9624-699DBAD298D2}" presName="tx1" presStyleLbl="revTx" presStyleIdx="0" presStyleCnt="6"/>
      <dgm:spPr/>
    </dgm:pt>
    <dgm:pt modelId="{639587BC-44A8-4812-8258-9666B8474DFE}" type="pres">
      <dgm:prSet presAssocID="{099228DD-DC88-4B46-9624-699DBAD298D2}" presName="vert1" presStyleCnt="0"/>
      <dgm:spPr/>
    </dgm:pt>
    <dgm:pt modelId="{A3C39261-9856-4910-B89D-2BE1EB692BF0}" type="pres">
      <dgm:prSet presAssocID="{7615E4B0-B9FC-48A2-9FA4-B9F04E991333}" presName="thickLine" presStyleLbl="alignNode1" presStyleIdx="1" presStyleCnt="6"/>
      <dgm:spPr/>
    </dgm:pt>
    <dgm:pt modelId="{4B35E99C-7647-43D1-AA3A-415A8F6FB1BD}" type="pres">
      <dgm:prSet presAssocID="{7615E4B0-B9FC-48A2-9FA4-B9F04E991333}" presName="horz1" presStyleCnt="0"/>
      <dgm:spPr/>
    </dgm:pt>
    <dgm:pt modelId="{B1469B01-1E79-499A-9DB3-815F970F9974}" type="pres">
      <dgm:prSet presAssocID="{7615E4B0-B9FC-48A2-9FA4-B9F04E991333}" presName="tx1" presStyleLbl="revTx" presStyleIdx="1" presStyleCnt="6"/>
      <dgm:spPr/>
    </dgm:pt>
    <dgm:pt modelId="{2ABC1699-A29E-4BA6-AA11-4ABC2CCB59D1}" type="pres">
      <dgm:prSet presAssocID="{7615E4B0-B9FC-48A2-9FA4-B9F04E991333}" presName="vert1" presStyleCnt="0"/>
      <dgm:spPr/>
    </dgm:pt>
    <dgm:pt modelId="{30C2FEFB-37E4-4185-B4D5-F03640A2E403}" type="pres">
      <dgm:prSet presAssocID="{AE2CD010-F838-4983-ABB7-52D9C3CA1899}" presName="thickLine" presStyleLbl="alignNode1" presStyleIdx="2" presStyleCnt="6"/>
      <dgm:spPr/>
    </dgm:pt>
    <dgm:pt modelId="{4712E7BF-5BCC-4725-9401-0337B4E096E3}" type="pres">
      <dgm:prSet presAssocID="{AE2CD010-F838-4983-ABB7-52D9C3CA1899}" presName="horz1" presStyleCnt="0"/>
      <dgm:spPr/>
    </dgm:pt>
    <dgm:pt modelId="{F74E3484-1BF1-42B9-8144-DF310DD195CF}" type="pres">
      <dgm:prSet presAssocID="{AE2CD010-F838-4983-ABB7-52D9C3CA1899}" presName="tx1" presStyleLbl="revTx" presStyleIdx="2" presStyleCnt="6"/>
      <dgm:spPr/>
    </dgm:pt>
    <dgm:pt modelId="{C602C055-98F5-4575-B03B-568A8AB91121}" type="pres">
      <dgm:prSet presAssocID="{AE2CD010-F838-4983-ABB7-52D9C3CA1899}" presName="vert1" presStyleCnt="0"/>
      <dgm:spPr/>
    </dgm:pt>
    <dgm:pt modelId="{ACF01951-2F20-4B26-A36A-3C2B719070D5}" type="pres">
      <dgm:prSet presAssocID="{FEDDF5AB-5488-4DFE-B0D8-25F83DE6EC27}" presName="thickLine" presStyleLbl="alignNode1" presStyleIdx="3" presStyleCnt="6"/>
      <dgm:spPr/>
    </dgm:pt>
    <dgm:pt modelId="{83D17695-FE4B-4695-A0B9-0C3E141D8D66}" type="pres">
      <dgm:prSet presAssocID="{FEDDF5AB-5488-4DFE-B0D8-25F83DE6EC27}" presName="horz1" presStyleCnt="0"/>
      <dgm:spPr/>
    </dgm:pt>
    <dgm:pt modelId="{A6D7301C-2D06-4497-AD14-F67168D5D7A6}" type="pres">
      <dgm:prSet presAssocID="{FEDDF5AB-5488-4DFE-B0D8-25F83DE6EC27}" presName="tx1" presStyleLbl="revTx" presStyleIdx="3" presStyleCnt="6"/>
      <dgm:spPr/>
    </dgm:pt>
    <dgm:pt modelId="{C3818186-A0BB-4202-AF45-034E33480A7C}" type="pres">
      <dgm:prSet presAssocID="{FEDDF5AB-5488-4DFE-B0D8-25F83DE6EC27}" presName="vert1" presStyleCnt="0"/>
      <dgm:spPr/>
    </dgm:pt>
    <dgm:pt modelId="{88879770-4C67-4778-93CA-585F0E18F7DA}" type="pres">
      <dgm:prSet presAssocID="{A1CFC612-FDC4-4AB2-A3D1-2D0454D3868F}" presName="thickLine" presStyleLbl="alignNode1" presStyleIdx="4" presStyleCnt="6"/>
      <dgm:spPr/>
    </dgm:pt>
    <dgm:pt modelId="{D03EEA3D-F231-4304-9C77-4740F0D232AF}" type="pres">
      <dgm:prSet presAssocID="{A1CFC612-FDC4-4AB2-A3D1-2D0454D3868F}" presName="horz1" presStyleCnt="0"/>
      <dgm:spPr/>
    </dgm:pt>
    <dgm:pt modelId="{0486EDB2-A415-4B4D-B075-C3422B8F6464}" type="pres">
      <dgm:prSet presAssocID="{A1CFC612-FDC4-4AB2-A3D1-2D0454D3868F}" presName="tx1" presStyleLbl="revTx" presStyleIdx="4" presStyleCnt="6"/>
      <dgm:spPr/>
    </dgm:pt>
    <dgm:pt modelId="{E155014D-DD69-4CBF-9D6E-FDB01CED0C62}" type="pres">
      <dgm:prSet presAssocID="{A1CFC612-FDC4-4AB2-A3D1-2D0454D3868F}" presName="vert1" presStyleCnt="0"/>
      <dgm:spPr/>
    </dgm:pt>
    <dgm:pt modelId="{D649F349-E0C2-40E5-A975-4FA9FA63A9C5}" type="pres">
      <dgm:prSet presAssocID="{42B07184-B2FB-43B9-884A-8A9BC94BD8DE}" presName="thickLine" presStyleLbl="alignNode1" presStyleIdx="5" presStyleCnt="6"/>
      <dgm:spPr/>
    </dgm:pt>
    <dgm:pt modelId="{C9240F24-8C3B-4F64-9DBC-833C6AD9AB5F}" type="pres">
      <dgm:prSet presAssocID="{42B07184-B2FB-43B9-884A-8A9BC94BD8DE}" presName="horz1" presStyleCnt="0"/>
      <dgm:spPr/>
    </dgm:pt>
    <dgm:pt modelId="{82198325-9D44-4716-AE6B-7EC8EA78919D}" type="pres">
      <dgm:prSet presAssocID="{42B07184-B2FB-43B9-884A-8A9BC94BD8DE}" presName="tx1" presStyleLbl="revTx" presStyleIdx="5" presStyleCnt="6"/>
      <dgm:spPr/>
    </dgm:pt>
    <dgm:pt modelId="{1F11E8CE-7AE8-4C9E-B003-6018739ED668}" type="pres">
      <dgm:prSet presAssocID="{42B07184-B2FB-43B9-884A-8A9BC94BD8DE}" presName="vert1" presStyleCnt="0"/>
      <dgm:spPr/>
    </dgm:pt>
  </dgm:ptLst>
  <dgm:cxnLst>
    <dgm:cxn modelId="{BFAE131B-D65D-419E-A25B-46B2280A468B}" srcId="{FC170A56-07A7-47D6-BD23-41C5F61F29C7}" destId="{FEDDF5AB-5488-4DFE-B0D8-25F83DE6EC27}" srcOrd="3" destOrd="0" parTransId="{CB59E390-1C24-463A-9516-42BEC442EFCA}" sibTransId="{8F4CCB0C-D4BE-4F28-A028-063894A908F2}"/>
    <dgm:cxn modelId="{6D04B227-8C6D-4046-89CD-1EA91981D13A}" type="presOf" srcId="{FEDDF5AB-5488-4DFE-B0D8-25F83DE6EC27}" destId="{A6D7301C-2D06-4497-AD14-F67168D5D7A6}" srcOrd="0" destOrd="0" presId="urn:microsoft.com/office/officeart/2008/layout/LinedList"/>
    <dgm:cxn modelId="{F205A442-B85F-4DA1-8BD6-5B29740801E3}" srcId="{FC170A56-07A7-47D6-BD23-41C5F61F29C7}" destId="{7615E4B0-B9FC-48A2-9FA4-B9F04E991333}" srcOrd="1" destOrd="0" parTransId="{007AE3F8-0E0F-4718-9860-E61B48BACBE0}" sibTransId="{1287C0B5-FB35-4F35-91CD-7581E8C1897A}"/>
    <dgm:cxn modelId="{63C8CE62-B8B9-4C2E-B1E0-C8B7843FC401}" srcId="{FC170A56-07A7-47D6-BD23-41C5F61F29C7}" destId="{42B07184-B2FB-43B9-884A-8A9BC94BD8DE}" srcOrd="5" destOrd="0" parTransId="{AB20AA21-379E-40CC-9BB0-8F0F6CC2A9BD}" sibTransId="{88FD23B1-A462-4CAD-92A1-1F06A0E12678}"/>
    <dgm:cxn modelId="{5081706D-1568-4236-BF6D-674FFE282EA8}" srcId="{FC170A56-07A7-47D6-BD23-41C5F61F29C7}" destId="{099228DD-DC88-4B46-9624-699DBAD298D2}" srcOrd="0" destOrd="0" parTransId="{C9B62763-728F-4218-8015-6419F7F11E2F}" sibTransId="{D3E85DCE-FA66-403F-AB8F-239611E0B7C7}"/>
    <dgm:cxn modelId="{EAA40C55-98C5-4D8A-8ACC-8DA752E4D321}" srcId="{FC170A56-07A7-47D6-BD23-41C5F61F29C7}" destId="{A1CFC612-FDC4-4AB2-A3D1-2D0454D3868F}" srcOrd="4" destOrd="0" parTransId="{7E397C21-F0C6-41D9-8006-7675A48A6BFA}" sibTransId="{8C7C0D75-0103-4533-9437-149EDBBFBA33}"/>
    <dgm:cxn modelId="{41939E77-F0D8-46BC-8D56-8A7CF3C61AC2}" type="presOf" srcId="{7615E4B0-B9FC-48A2-9FA4-B9F04E991333}" destId="{B1469B01-1E79-499A-9DB3-815F970F9974}" srcOrd="0" destOrd="0" presId="urn:microsoft.com/office/officeart/2008/layout/LinedList"/>
    <dgm:cxn modelId="{554A5891-8F51-492C-B20A-1EB0F57D7CEC}" type="presOf" srcId="{FC170A56-07A7-47D6-BD23-41C5F61F29C7}" destId="{4F4D83B2-84BD-4C00-BB14-6224C9A6556A}" srcOrd="0" destOrd="0" presId="urn:microsoft.com/office/officeart/2008/layout/LinedList"/>
    <dgm:cxn modelId="{16BB6F92-87BB-4710-AB4C-F1C590090899}" type="presOf" srcId="{A1CFC612-FDC4-4AB2-A3D1-2D0454D3868F}" destId="{0486EDB2-A415-4B4D-B075-C3422B8F6464}" srcOrd="0" destOrd="0" presId="urn:microsoft.com/office/officeart/2008/layout/LinedList"/>
    <dgm:cxn modelId="{1772C492-68C4-4C5C-9B1C-921CF61970A4}" srcId="{FC170A56-07A7-47D6-BD23-41C5F61F29C7}" destId="{AE2CD010-F838-4983-ABB7-52D9C3CA1899}" srcOrd="2" destOrd="0" parTransId="{352EC7EF-7D69-4C66-8C83-EF5B966FA12D}" sibTransId="{5741D2D0-F2A5-43C5-B03A-49F3AA41CAD8}"/>
    <dgm:cxn modelId="{AF62B0A8-B13C-4951-9638-741E4A94C914}" type="presOf" srcId="{099228DD-DC88-4B46-9624-699DBAD298D2}" destId="{84AE1736-813F-4155-9C97-309EFFB54A4F}" srcOrd="0" destOrd="0" presId="urn:microsoft.com/office/officeart/2008/layout/LinedList"/>
    <dgm:cxn modelId="{A9608BAF-7820-42A6-9DB6-05E5DE9A5490}" type="presOf" srcId="{AE2CD010-F838-4983-ABB7-52D9C3CA1899}" destId="{F74E3484-1BF1-42B9-8144-DF310DD195CF}" srcOrd="0" destOrd="0" presId="urn:microsoft.com/office/officeart/2008/layout/LinedList"/>
    <dgm:cxn modelId="{C2CB8DDD-DABE-4650-86D8-D6FC984D044B}" type="presOf" srcId="{42B07184-B2FB-43B9-884A-8A9BC94BD8DE}" destId="{82198325-9D44-4716-AE6B-7EC8EA78919D}" srcOrd="0" destOrd="0" presId="urn:microsoft.com/office/officeart/2008/layout/LinedList"/>
    <dgm:cxn modelId="{2AB625BD-2590-4362-A6AF-BDB49768C63B}" type="presParOf" srcId="{4F4D83B2-84BD-4C00-BB14-6224C9A6556A}" destId="{265B39B4-5432-46B3-9441-6A723DBB7C8E}" srcOrd="0" destOrd="0" presId="urn:microsoft.com/office/officeart/2008/layout/LinedList"/>
    <dgm:cxn modelId="{81E1C889-7F98-4763-BEBD-AF2E6070B1C5}" type="presParOf" srcId="{4F4D83B2-84BD-4C00-BB14-6224C9A6556A}" destId="{DEEAB0AA-4B0E-4F60-A82B-69308E3E6911}" srcOrd="1" destOrd="0" presId="urn:microsoft.com/office/officeart/2008/layout/LinedList"/>
    <dgm:cxn modelId="{35FDE402-F33C-4C25-BD7E-3584EFC31178}" type="presParOf" srcId="{DEEAB0AA-4B0E-4F60-A82B-69308E3E6911}" destId="{84AE1736-813F-4155-9C97-309EFFB54A4F}" srcOrd="0" destOrd="0" presId="urn:microsoft.com/office/officeart/2008/layout/LinedList"/>
    <dgm:cxn modelId="{2B8893BF-7E64-4BA1-93AA-08E0D850D871}" type="presParOf" srcId="{DEEAB0AA-4B0E-4F60-A82B-69308E3E6911}" destId="{639587BC-44A8-4812-8258-9666B8474DFE}" srcOrd="1" destOrd="0" presId="urn:microsoft.com/office/officeart/2008/layout/LinedList"/>
    <dgm:cxn modelId="{1F72E58A-CE30-46D7-838D-82C67F25E07A}" type="presParOf" srcId="{4F4D83B2-84BD-4C00-BB14-6224C9A6556A}" destId="{A3C39261-9856-4910-B89D-2BE1EB692BF0}" srcOrd="2" destOrd="0" presId="urn:microsoft.com/office/officeart/2008/layout/LinedList"/>
    <dgm:cxn modelId="{CE4561DF-3163-4349-A20B-9F9399429620}" type="presParOf" srcId="{4F4D83B2-84BD-4C00-BB14-6224C9A6556A}" destId="{4B35E99C-7647-43D1-AA3A-415A8F6FB1BD}" srcOrd="3" destOrd="0" presId="urn:microsoft.com/office/officeart/2008/layout/LinedList"/>
    <dgm:cxn modelId="{BA76CA91-49AB-40DD-805F-916D40B5CEA4}" type="presParOf" srcId="{4B35E99C-7647-43D1-AA3A-415A8F6FB1BD}" destId="{B1469B01-1E79-499A-9DB3-815F970F9974}" srcOrd="0" destOrd="0" presId="urn:microsoft.com/office/officeart/2008/layout/LinedList"/>
    <dgm:cxn modelId="{77C795A1-A6DC-4072-8139-C037512615C1}" type="presParOf" srcId="{4B35E99C-7647-43D1-AA3A-415A8F6FB1BD}" destId="{2ABC1699-A29E-4BA6-AA11-4ABC2CCB59D1}" srcOrd="1" destOrd="0" presId="urn:microsoft.com/office/officeart/2008/layout/LinedList"/>
    <dgm:cxn modelId="{E29AB318-09DA-4FC6-B256-2F856F1AC942}" type="presParOf" srcId="{4F4D83B2-84BD-4C00-BB14-6224C9A6556A}" destId="{30C2FEFB-37E4-4185-B4D5-F03640A2E403}" srcOrd="4" destOrd="0" presId="urn:microsoft.com/office/officeart/2008/layout/LinedList"/>
    <dgm:cxn modelId="{5B339C05-C3DA-4D70-B3F3-B5AD35BB8880}" type="presParOf" srcId="{4F4D83B2-84BD-4C00-BB14-6224C9A6556A}" destId="{4712E7BF-5BCC-4725-9401-0337B4E096E3}" srcOrd="5" destOrd="0" presId="urn:microsoft.com/office/officeart/2008/layout/LinedList"/>
    <dgm:cxn modelId="{D66AF3F1-01C5-4953-BC17-81C5569C5711}" type="presParOf" srcId="{4712E7BF-5BCC-4725-9401-0337B4E096E3}" destId="{F74E3484-1BF1-42B9-8144-DF310DD195CF}" srcOrd="0" destOrd="0" presId="urn:microsoft.com/office/officeart/2008/layout/LinedList"/>
    <dgm:cxn modelId="{565A8060-A832-4B10-989E-E2A3B67D2319}" type="presParOf" srcId="{4712E7BF-5BCC-4725-9401-0337B4E096E3}" destId="{C602C055-98F5-4575-B03B-568A8AB91121}" srcOrd="1" destOrd="0" presId="urn:microsoft.com/office/officeart/2008/layout/LinedList"/>
    <dgm:cxn modelId="{BD6BABB2-06F1-4051-BEF7-08615A7FE200}" type="presParOf" srcId="{4F4D83B2-84BD-4C00-BB14-6224C9A6556A}" destId="{ACF01951-2F20-4B26-A36A-3C2B719070D5}" srcOrd="6" destOrd="0" presId="urn:microsoft.com/office/officeart/2008/layout/LinedList"/>
    <dgm:cxn modelId="{04F20372-AB0E-4E94-995F-F1AA054BF875}" type="presParOf" srcId="{4F4D83B2-84BD-4C00-BB14-6224C9A6556A}" destId="{83D17695-FE4B-4695-A0B9-0C3E141D8D66}" srcOrd="7" destOrd="0" presId="urn:microsoft.com/office/officeart/2008/layout/LinedList"/>
    <dgm:cxn modelId="{65D96FE3-5BDD-445E-A60B-6A66552F985E}" type="presParOf" srcId="{83D17695-FE4B-4695-A0B9-0C3E141D8D66}" destId="{A6D7301C-2D06-4497-AD14-F67168D5D7A6}" srcOrd="0" destOrd="0" presId="urn:microsoft.com/office/officeart/2008/layout/LinedList"/>
    <dgm:cxn modelId="{FFE69863-886C-45EA-99EA-A484ABE434C9}" type="presParOf" srcId="{83D17695-FE4B-4695-A0B9-0C3E141D8D66}" destId="{C3818186-A0BB-4202-AF45-034E33480A7C}" srcOrd="1" destOrd="0" presId="urn:microsoft.com/office/officeart/2008/layout/LinedList"/>
    <dgm:cxn modelId="{C9893292-579C-4DE7-BAAE-D22370EE9C2F}" type="presParOf" srcId="{4F4D83B2-84BD-4C00-BB14-6224C9A6556A}" destId="{88879770-4C67-4778-93CA-585F0E18F7DA}" srcOrd="8" destOrd="0" presId="urn:microsoft.com/office/officeart/2008/layout/LinedList"/>
    <dgm:cxn modelId="{E95896BB-3322-4021-A4AE-EA3F59DAA552}" type="presParOf" srcId="{4F4D83B2-84BD-4C00-BB14-6224C9A6556A}" destId="{D03EEA3D-F231-4304-9C77-4740F0D232AF}" srcOrd="9" destOrd="0" presId="urn:microsoft.com/office/officeart/2008/layout/LinedList"/>
    <dgm:cxn modelId="{6C7FA244-F9FB-4CF0-BF2E-BA8059385075}" type="presParOf" srcId="{D03EEA3D-F231-4304-9C77-4740F0D232AF}" destId="{0486EDB2-A415-4B4D-B075-C3422B8F6464}" srcOrd="0" destOrd="0" presId="urn:microsoft.com/office/officeart/2008/layout/LinedList"/>
    <dgm:cxn modelId="{E56FFDE2-8B34-43CF-8F02-3EC287921CA1}" type="presParOf" srcId="{D03EEA3D-F231-4304-9C77-4740F0D232AF}" destId="{E155014D-DD69-4CBF-9D6E-FDB01CED0C62}" srcOrd="1" destOrd="0" presId="urn:microsoft.com/office/officeart/2008/layout/LinedList"/>
    <dgm:cxn modelId="{C97A1094-0D48-4DFE-B25E-4EEAE4CD60B0}" type="presParOf" srcId="{4F4D83B2-84BD-4C00-BB14-6224C9A6556A}" destId="{D649F349-E0C2-40E5-A975-4FA9FA63A9C5}" srcOrd="10" destOrd="0" presId="urn:microsoft.com/office/officeart/2008/layout/LinedList"/>
    <dgm:cxn modelId="{F959311D-E34C-4998-AEC1-928B21F4651F}" type="presParOf" srcId="{4F4D83B2-84BD-4C00-BB14-6224C9A6556A}" destId="{C9240F24-8C3B-4F64-9DBC-833C6AD9AB5F}" srcOrd="11" destOrd="0" presId="urn:microsoft.com/office/officeart/2008/layout/LinedList"/>
    <dgm:cxn modelId="{A6CD1AC3-3129-47A8-B1DC-87CB187F5BF6}" type="presParOf" srcId="{C9240F24-8C3B-4F64-9DBC-833C6AD9AB5F}" destId="{82198325-9D44-4716-AE6B-7EC8EA78919D}" srcOrd="0" destOrd="0" presId="urn:microsoft.com/office/officeart/2008/layout/LinedList"/>
    <dgm:cxn modelId="{02D26539-AA7F-408D-8ADC-CD45790B65E3}" type="presParOf" srcId="{C9240F24-8C3B-4F64-9DBC-833C6AD9AB5F}" destId="{1F11E8CE-7AE8-4C9E-B003-6018739ED668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65B39B4-5432-46B3-9441-6A723DBB7C8E}">
      <dsp:nvSpPr>
        <dsp:cNvPr id="0" name=""/>
        <dsp:cNvSpPr/>
      </dsp:nvSpPr>
      <dsp:spPr>
        <a:xfrm>
          <a:off x="0" y="2703"/>
          <a:ext cx="6900512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4AE1736-813F-4155-9C97-309EFFB54A4F}">
      <dsp:nvSpPr>
        <dsp:cNvPr id="0" name=""/>
        <dsp:cNvSpPr/>
      </dsp:nvSpPr>
      <dsp:spPr>
        <a:xfrm>
          <a:off x="0" y="2703"/>
          <a:ext cx="6900512" cy="9217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3100" kern="1200" dirty="0">
              <a:latin typeface="Calibri Light" panose="020F0302020204030204"/>
            </a:rPr>
            <a:t>Data</a:t>
          </a:r>
          <a:r>
            <a:rPr lang="nl-NL" sz="3100" kern="1200" dirty="0"/>
            <a:t> </a:t>
          </a:r>
          <a:r>
            <a:rPr lang="nl-NL" sz="3100" kern="1200" dirty="0">
              <a:latin typeface="Calibri Light" panose="020F0302020204030204"/>
            </a:rPr>
            <a:t>generen</a:t>
          </a:r>
          <a:endParaRPr lang="en-US" sz="3100" kern="1200" dirty="0"/>
        </a:p>
      </dsp:txBody>
      <dsp:txXfrm>
        <a:off x="0" y="2703"/>
        <a:ext cx="6900512" cy="921789"/>
      </dsp:txXfrm>
    </dsp:sp>
    <dsp:sp modelId="{A3C39261-9856-4910-B89D-2BE1EB692BF0}">
      <dsp:nvSpPr>
        <dsp:cNvPr id="0" name=""/>
        <dsp:cNvSpPr/>
      </dsp:nvSpPr>
      <dsp:spPr>
        <a:xfrm>
          <a:off x="0" y="924492"/>
          <a:ext cx="6900512" cy="0"/>
        </a:xfrm>
        <a:prstGeom prst="line">
          <a:avLst/>
        </a:prstGeom>
        <a:solidFill>
          <a:schemeClr val="accent2">
            <a:hueOff val="-291073"/>
            <a:satOff val="-16786"/>
            <a:lumOff val="1726"/>
            <a:alphaOff val="0"/>
          </a:schemeClr>
        </a:solidFill>
        <a:ln w="12700" cap="flat" cmpd="sng" algn="ctr">
          <a:solidFill>
            <a:schemeClr val="accent2">
              <a:hueOff val="-291073"/>
              <a:satOff val="-16786"/>
              <a:lumOff val="172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1469B01-1E79-499A-9DB3-815F970F9974}">
      <dsp:nvSpPr>
        <dsp:cNvPr id="0" name=""/>
        <dsp:cNvSpPr/>
      </dsp:nvSpPr>
      <dsp:spPr>
        <a:xfrm>
          <a:off x="0" y="924492"/>
          <a:ext cx="6900512" cy="9217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3100" kern="1200" dirty="0">
              <a:latin typeface="Calibri Light" panose="020F0302020204030204"/>
            </a:rPr>
            <a:t>Productieproces</a:t>
          </a:r>
          <a:r>
            <a:rPr lang="nl-NL" sz="3100" kern="1200" dirty="0"/>
            <a:t> </a:t>
          </a:r>
          <a:r>
            <a:rPr lang="nl-NL" sz="3100" kern="1200" dirty="0">
              <a:latin typeface="Calibri Light" panose="020F0302020204030204"/>
            </a:rPr>
            <a:t>te</a:t>
          </a:r>
          <a:r>
            <a:rPr lang="nl-NL" sz="3100" kern="1200" dirty="0"/>
            <a:t> </a:t>
          </a:r>
          <a:r>
            <a:rPr lang="nl-NL" sz="3100" kern="1200" dirty="0">
              <a:latin typeface="Calibri Light" panose="020F0302020204030204"/>
            </a:rPr>
            <a:t>volgen</a:t>
          </a:r>
          <a:endParaRPr lang="en-US" sz="3100" kern="1200" dirty="0"/>
        </a:p>
      </dsp:txBody>
      <dsp:txXfrm>
        <a:off x="0" y="924492"/>
        <a:ext cx="6900512" cy="921789"/>
      </dsp:txXfrm>
    </dsp:sp>
    <dsp:sp modelId="{30C2FEFB-37E4-4185-B4D5-F03640A2E403}">
      <dsp:nvSpPr>
        <dsp:cNvPr id="0" name=""/>
        <dsp:cNvSpPr/>
      </dsp:nvSpPr>
      <dsp:spPr>
        <a:xfrm>
          <a:off x="0" y="1846281"/>
          <a:ext cx="6900512" cy="0"/>
        </a:xfrm>
        <a:prstGeom prst="line">
          <a:avLst/>
        </a:prstGeom>
        <a:solidFill>
          <a:schemeClr val="accent2">
            <a:hueOff val="-582145"/>
            <a:satOff val="-33571"/>
            <a:lumOff val="3451"/>
            <a:alphaOff val="0"/>
          </a:schemeClr>
        </a:solidFill>
        <a:ln w="12700" cap="flat" cmpd="sng" algn="ctr">
          <a:solidFill>
            <a:schemeClr val="accent2">
              <a:hueOff val="-582145"/>
              <a:satOff val="-33571"/>
              <a:lumOff val="345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74E3484-1BF1-42B9-8144-DF310DD195CF}">
      <dsp:nvSpPr>
        <dsp:cNvPr id="0" name=""/>
        <dsp:cNvSpPr/>
      </dsp:nvSpPr>
      <dsp:spPr>
        <a:xfrm>
          <a:off x="0" y="1846281"/>
          <a:ext cx="6900512" cy="9217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3100" kern="1200" dirty="0">
              <a:latin typeface="Calibri Light" panose="020F0302020204030204"/>
            </a:rPr>
            <a:t>Opslag en transport</a:t>
          </a:r>
          <a:r>
            <a:rPr lang="nl-NL" sz="3100" kern="1200" dirty="0"/>
            <a:t> </a:t>
          </a:r>
          <a:r>
            <a:rPr lang="nl-NL" sz="3100" kern="1200" dirty="0">
              <a:latin typeface="Calibri Light" panose="020F0302020204030204"/>
            </a:rPr>
            <a:t>te</a:t>
          </a:r>
          <a:r>
            <a:rPr lang="nl-NL" sz="3100" kern="1200" dirty="0"/>
            <a:t> </a:t>
          </a:r>
          <a:r>
            <a:rPr lang="nl-NL" sz="3100" kern="1200" dirty="0">
              <a:latin typeface="Calibri Light" panose="020F0302020204030204"/>
            </a:rPr>
            <a:t>controleren</a:t>
          </a:r>
          <a:endParaRPr lang="en-US" sz="3100" kern="1200" dirty="0"/>
        </a:p>
      </dsp:txBody>
      <dsp:txXfrm>
        <a:off x="0" y="1846281"/>
        <a:ext cx="6900512" cy="921789"/>
      </dsp:txXfrm>
    </dsp:sp>
    <dsp:sp modelId="{ACF01951-2F20-4B26-A36A-3C2B719070D5}">
      <dsp:nvSpPr>
        <dsp:cNvPr id="0" name=""/>
        <dsp:cNvSpPr/>
      </dsp:nvSpPr>
      <dsp:spPr>
        <a:xfrm>
          <a:off x="0" y="2768070"/>
          <a:ext cx="6900512" cy="0"/>
        </a:xfrm>
        <a:prstGeom prst="line">
          <a:avLst/>
        </a:prstGeom>
        <a:solidFill>
          <a:schemeClr val="accent2">
            <a:hueOff val="-873218"/>
            <a:satOff val="-50357"/>
            <a:lumOff val="5177"/>
            <a:alphaOff val="0"/>
          </a:schemeClr>
        </a:solidFill>
        <a:ln w="12700" cap="flat" cmpd="sng" algn="ctr">
          <a:solidFill>
            <a:schemeClr val="accent2">
              <a:hueOff val="-873218"/>
              <a:satOff val="-50357"/>
              <a:lumOff val="517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D7301C-2D06-4497-AD14-F67168D5D7A6}">
      <dsp:nvSpPr>
        <dsp:cNvPr id="0" name=""/>
        <dsp:cNvSpPr/>
      </dsp:nvSpPr>
      <dsp:spPr>
        <a:xfrm>
          <a:off x="0" y="2768070"/>
          <a:ext cx="6900512" cy="9217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3100" kern="1200" dirty="0">
              <a:latin typeface="Calibri Light" panose="020F0302020204030204"/>
            </a:rPr>
            <a:t>Binnenkomst</a:t>
          </a:r>
          <a:r>
            <a:rPr lang="nl-NL" sz="3100" kern="1200" dirty="0"/>
            <a:t> </a:t>
          </a:r>
          <a:r>
            <a:rPr lang="nl-NL" sz="3100" kern="1200" dirty="0">
              <a:latin typeface="Calibri Light" panose="020F0302020204030204"/>
            </a:rPr>
            <a:t>op</a:t>
          </a:r>
          <a:r>
            <a:rPr lang="nl-NL" sz="3100" kern="1200" dirty="0"/>
            <a:t> </a:t>
          </a:r>
          <a:r>
            <a:rPr lang="nl-NL" sz="3100" kern="1200" dirty="0">
              <a:latin typeface="Calibri Light" panose="020F0302020204030204"/>
            </a:rPr>
            <a:t>bouwplaats</a:t>
          </a:r>
          <a:r>
            <a:rPr lang="nl-NL" sz="3100" kern="1200" dirty="0"/>
            <a:t> </a:t>
          </a:r>
          <a:r>
            <a:rPr lang="nl-NL" sz="3100" kern="1200" dirty="0">
              <a:latin typeface="Calibri Light" panose="020F0302020204030204"/>
            </a:rPr>
            <a:t>te</a:t>
          </a:r>
          <a:r>
            <a:rPr lang="nl-NL" sz="3100" kern="1200" dirty="0"/>
            <a:t> </a:t>
          </a:r>
          <a:r>
            <a:rPr lang="nl-NL" sz="3100" kern="1200" dirty="0">
              <a:latin typeface="Calibri Light" panose="020F0302020204030204"/>
            </a:rPr>
            <a:t>registeren</a:t>
          </a:r>
          <a:endParaRPr lang="en-US" sz="3100" kern="1200" dirty="0"/>
        </a:p>
      </dsp:txBody>
      <dsp:txXfrm>
        <a:off x="0" y="2768070"/>
        <a:ext cx="6900512" cy="921789"/>
      </dsp:txXfrm>
    </dsp:sp>
    <dsp:sp modelId="{88879770-4C67-4778-93CA-585F0E18F7DA}">
      <dsp:nvSpPr>
        <dsp:cNvPr id="0" name=""/>
        <dsp:cNvSpPr/>
      </dsp:nvSpPr>
      <dsp:spPr>
        <a:xfrm>
          <a:off x="0" y="3689859"/>
          <a:ext cx="6900512" cy="0"/>
        </a:xfrm>
        <a:prstGeom prst="line">
          <a:avLst/>
        </a:prstGeom>
        <a:solidFill>
          <a:schemeClr val="accent2">
            <a:hueOff val="-1164290"/>
            <a:satOff val="-67142"/>
            <a:lumOff val="6902"/>
            <a:alphaOff val="0"/>
          </a:schemeClr>
        </a:solidFill>
        <a:ln w="12700" cap="flat" cmpd="sng" algn="ctr">
          <a:solidFill>
            <a:schemeClr val="accent2">
              <a:hueOff val="-1164290"/>
              <a:satOff val="-67142"/>
              <a:lumOff val="690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486EDB2-A415-4B4D-B075-C3422B8F6464}">
      <dsp:nvSpPr>
        <dsp:cNvPr id="0" name=""/>
        <dsp:cNvSpPr/>
      </dsp:nvSpPr>
      <dsp:spPr>
        <a:xfrm>
          <a:off x="0" y="3689859"/>
          <a:ext cx="6900512" cy="9217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3100" kern="1200" dirty="0">
              <a:latin typeface="Calibri Light" panose="020F0302020204030204"/>
            </a:rPr>
            <a:t>Montage</a:t>
          </a:r>
          <a:r>
            <a:rPr lang="nl-NL" sz="3100" kern="1200" dirty="0"/>
            <a:t> </a:t>
          </a:r>
          <a:r>
            <a:rPr lang="nl-NL" sz="3100" kern="1200" dirty="0">
              <a:latin typeface="Calibri Light" panose="020F0302020204030204"/>
            </a:rPr>
            <a:t>vastleggen</a:t>
          </a:r>
          <a:endParaRPr lang="en-US" sz="3100" kern="1200" dirty="0"/>
        </a:p>
      </dsp:txBody>
      <dsp:txXfrm>
        <a:off x="0" y="3689859"/>
        <a:ext cx="6900512" cy="921789"/>
      </dsp:txXfrm>
    </dsp:sp>
    <dsp:sp modelId="{D649F349-E0C2-40E5-A975-4FA9FA63A9C5}">
      <dsp:nvSpPr>
        <dsp:cNvPr id="0" name=""/>
        <dsp:cNvSpPr/>
      </dsp:nvSpPr>
      <dsp:spPr>
        <a:xfrm>
          <a:off x="0" y="4611648"/>
          <a:ext cx="6900512" cy="0"/>
        </a:xfrm>
        <a:prstGeom prst="line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2198325-9D44-4716-AE6B-7EC8EA78919D}">
      <dsp:nvSpPr>
        <dsp:cNvPr id="0" name=""/>
        <dsp:cNvSpPr/>
      </dsp:nvSpPr>
      <dsp:spPr>
        <a:xfrm>
          <a:off x="0" y="4611648"/>
          <a:ext cx="6900512" cy="9217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3100" kern="1200" dirty="0">
              <a:latin typeface="Calibri Light" panose="020F0302020204030204"/>
            </a:rPr>
            <a:t>Gebruik/slijtage</a:t>
          </a:r>
          <a:r>
            <a:rPr lang="nl-NL" sz="3100" kern="1200" dirty="0"/>
            <a:t> </a:t>
          </a:r>
          <a:r>
            <a:rPr lang="nl-NL" sz="3100" kern="1200" dirty="0">
              <a:latin typeface="Calibri Light" panose="020F0302020204030204"/>
            </a:rPr>
            <a:t>te</a:t>
          </a:r>
          <a:r>
            <a:rPr lang="nl-NL" sz="3100" kern="1200" dirty="0"/>
            <a:t> </a:t>
          </a:r>
          <a:r>
            <a:rPr lang="nl-NL" sz="3100" kern="1200" dirty="0">
              <a:latin typeface="Calibri Light" panose="020F0302020204030204"/>
            </a:rPr>
            <a:t>meten</a:t>
          </a:r>
          <a:endParaRPr lang="en-US" sz="3100" kern="1200" dirty="0"/>
        </a:p>
      </dsp:txBody>
      <dsp:txXfrm>
        <a:off x="0" y="4611648"/>
        <a:ext cx="6900512" cy="92178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  <a:endParaRPr lang="de-D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13.06.2023</a:t>
            </a:fld>
            <a:endParaRPr lang="de-D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492990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13.06.2023</a:t>
            </a:fld>
            <a:endParaRPr lang="de-D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159672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13.06.2023</a:t>
            </a:fld>
            <a:endParaRPr lang="de-D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311195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13.06.2023</a:t>
            </a:fld>
            <a:endParaRPr lang="de-D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859122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13.06.2023</a:t>
            </a:fld>
            <a:endParaRPr lang="de-D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34957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13.06.2023</a:t>
            </a:fld>
            <a:endParaRPr lang="de-D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578114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13.06.2023</a:t>
            </a:fld>
            <a:endParaRPr lang="de-DE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483159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13.06.2023</a:t>
            </a:fld>
            <a:endParaRPr lang="de-DE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77826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13.06.2023</a:t>
            </a:fld>
            <a:endParaRPr lang="de-DE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96041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13.06.2023</a:t>
            </a:fld>
            <a:endParaRPr lang="de-D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83892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13.06.2023</a:t>
            </a:fld>
            <a:endParaRPr lang="de-D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292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de stijl te bewerken</a:t>
            </a:r>
            <a:endParaRPr lang="de-DE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de-D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953BDC-9EAE-49FE-9892-958C9F845175}" type="datetimeFigureOut">
              <a:rPr lang="de-DE" smtClean="0"/>
              <a:t>13.06.2023</a:t>
            </a:fld>
            <a:endParaRPr lang="de-DE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10546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6F796817-9332-1A1A-C9C6-E6AA50CAA62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rgbClr val="FFFFFF"/>
                </a:solidFill>
              </a:rPr>
              <a:t>Giesbers </a:t>
            </a:r>
            <a:r>
              <a:rPr lang="de-DE" dirty="0" err="1">
                <a:solidFill>
                  <a:srgbClr val="FFFFFF"/>
                </a:solidFill>
              </a:rPr>
              <a:t>Wijchen</a:t>
            </a:r>
            <a:r>
              <a:rPr lang="de-DE" dirty="0">
                <a:solidFill>
                  <a:srgbClr val="FFFFFF"/>
                </a:solidFill>
              </a:rPr>
              <a:t> </a:t>
            </a:r>
            <a:r>
              <a:rPr lang="de-DE" dirty="0" err="1">
                <a:solidFill>
                  <a:srgbClr val="FFFFFF"/>
                </a:solidFill>
              </a:rPr>
              <a:t>Ontwikkelen</a:t>
            </a:r>
            <a:r>
              <a:rPr lang="de-DE" dirty="0">
                <a:solidFill>
                  <a:srgbClr val="FFFFFF"/>
                </a:solidFill>
              </a:rPr>
              <a:t> en </a:t>
            </a:r>
            <a:r>
              <a:rPr lang="de-DE" dirty="0" err="1">
                <a:solidFill>
                  <a:srgbClr val="FFFFFF"/>
                </a:solidFill>
              </a:rPr>
              <a:t>Bouwen</a:t>
            </a:r>
            <a:endParaRPr lang="de-DE" dirty="0">
              <a:solidFill>
                <a:srgbClr val="FFFFFF"/>
              </a:solidFill>
            </a:endParaRPr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>
                <a:solidFill>
                  <a:srgbClr val="FFFFFF"/>
                </a:solidFill>
              </a:rPr>
              <a:t>Ruben </a:t>
            </a:r>
            <a:r>
              <a:rPr lang="de-DE" dirty="0" err="1">
                <a:solidFill>
                  <a:srgbClr val="FFFFFF"/>
                </a:solidFill>
              </a:rPr>
              <a:t>Coonen</a:t>
            </a:r>
            <a:r>
              <a:rPr lang="de-DE" dirty="0">
                <a:solidFill>
                  <a:srgbClr val="FFFFFF"/>
                </a:solidFill>
              </a:rPr>
              <a:t>, Stefano </a:t>
            </a:r>
            <a:r>
              <a:rPr lang="de-DE" dirty="0" err="1">
                <a:solidFill>
                  <a:srgbClr val="FFFFFF"/>
                </a:solidFill>
              </a:rPr>
              <a:t>Eikholt</a:t>
            </a:r>
            <a:r>
              <a:rPr lang="de-DE" dirty="0">
                <a:solidFill>
                  <a:srgbClr val="FFFFFF"/>
                </a:solidFill>
              </a:rPr>
              <a:t> en Arjan Melchers</a:t>
            </a:r>
          </a:p>
        </p:txBody>
      </p:sp>
    </p:spTree>
    <p:extLst>
      <p:ext uri="{BB962C8B-B14F-4D97-AF65-F5344CB8AC3E}">
        <p14:creationId xmlns:p14="http://schemas.microsoft.com/office/powerpoint/2010/main" val="33514390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2447BA8-1C96-3B9A-F339-321DE3E45F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r>
              <a:rPr lang="nl-NL" sz="3800"/>
              <a:t>IOT in Prefab Bouwelementen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Tijdelijke aanduiding voor inhoud 2">
            <a:extLst>
              <a:ext uri="{FF2B5EF4-FFF2-40B4-BE49-F238E27FC236}">
                <a16:creationId xmlns:a16="http://schemas.microsoft.com/office/drawing/2014/main" id="{2CD833C1-AAF0-FE12-C638-89999D6B572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99349171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041516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C54F4CE-85F0-46ED-80DA-9518C9251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ADD1FCA-8ACB-4958-81DD-4CDD6D3E1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5802086" cy="6858000"/>
          </a:xfrm>
          <a:custGeom>
            <a:avLst/>
            <a:gdLst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6695 w 5734864"/>
              <a:gd name="connsiteY13" fmla="*/ 1035077 h 6858000"/>
              <a:gd name="connsiteX14" fmla="*/ 847865 w 5734864"/>
              <a:gd name="connsiteY14" fmla="*/ 1070795 h 6858000"/>
              <a:gd name="connsiteX15" fmla="*/ 862786 w 5734864"/>
              <a:gd name="connsiteY15" fmla="*/ 1238994 h 6858000"/>
              <a:gd name="connsiteX16" fmla="*/ 859345 w 5734864"/>
              <a:gd name="connsiteY16" fmla="*/ 1380427 h 6858000"/>
              <a:gd name="connsiteX17" fmla="*/ 855172 w 5734864"/>
              <a:gd name="connsiteY17" fmla="*/ 1435262 h 6858000"/>
              <a:gd name="connsiteX18" fmla="*/ 860494 w 5734864"/>
              <a:gd name="connsiteY18" fmla="*/ 1453861 h 6858000"/>
              <a:gd name="connsiteX19" fmla="*/ 853731 w 5734864"/>
              <a:gd name="connsiteY19" fmla="*/ 1467047 h 6858000"/>
              <a:gd name="connsiteX20" fmla="*/ 845847 w 5734864"/>
              <a:gd name="connsiteY20" fmla="*/ 1502307 h 6858000"/>
              <a:gd name="connsiteX21" fmla="*/ 817613 w 5734864"/>
              <a:gd name="connsiteY21" fmla="*/ 1565166 h 6858000"/>
              <a:gd name="connsiteX22" fmla="*/ 804223 w 5734864"/>
              <a:gd name="connsiteY22" fmla="*/ 1601941 h 6858000"/>
              <a:gd name="connsiteX23" fmla="*/ 791773 w 5734864"/>
              <a:gd name="connsiteY23" fmla="*/ 1627005 h 6858000"/>
              <a:gd name="connsiteX24" fmla="*/ 774645 w 5734864"/>
              <a:gd name="connsiteY24" fmla="*/ 1699922 h 6858000"/>
              <a:gd name="connsiteX25" fmla="*/ 752343 w 5734864"/>
              <a:gd name="connsiteY25" fmla="*/ 1824604 h 6858000"/>
              <a:gd name="connsiteX26" fmla="*/ 746254 w 5734864"/>
              <a:gd name="connsiteY26" fmla="*/ 1850222 h 6858000"/>
              <a:gd name="connsiteX27" fmla="*/ 728600 w 5734864"/>
              <a:gd name="connsiteY27" fmla="*/ 1869603 h 6858000"/>
              <a:gd name="connsiteX28" fmla="*/ 724396 w 5734864"/>
              <a:gd name="connsiteY28" fmla="*/ 1883104 h 6858000"/>
              <a:gd name="connsiteX29" fmla="*/ 722165 w 5734864"/>
              <a:gd name="connsiteY29" fmla="*/ 1885924 h 6858000"/>
              <a:gd name="connsiteX30" fmla="*/ 721338 w 5734864"/>
              <a:gd name="connsiteY30" fmla="*/ 1887123 h 6858000"/>
              <a:gd name="connsiteX31" fmla="*/ 714840 w 5734864"/>
              <a:gd name="connsiteY31" fmla="*/ 1902274 h 6858000"/>
              <a:gd name="connsiteX32" fmla="*/ 722847 w 5734864"/>
              <a:gd name="connsiteY32" fmla="*/ 1929891 h 6858000"/>
              <a:gd name="connsiteX33" fmla="*/ 719647 w 5734864"/>
              <a:gd name="connsiteY33" fmla="*/ 1936120 h 6858000"/>
              <a:gd name="connsiteX34" fmla="*/ 714660 w 5734864"/>
              <a:gd name="connsiteY34" fmla="*/ 1982709 h 6858000"/>
              <a:gd name="connsiteX35" fmla="*/ 710759 w 5734864"/>
              <a:gd name="connsiteY35" fmla="*/ 2013010 h 6858000"/>
              <a:gd name="connsiteX36" fmla="*/ 697927 w 5734864"/>
              <a:gd name="connsiteY36" fmla="*/ 2069833 h 6858000"/>
              <a:gd name="connsiteX37" fmla="*/ 693594 w 5734864"/>
              <a:gd name="connsiteY37" fmla="*/ 2103731 h 6858000"/>
              <a:gd name="connsiteX38" fmla="*/ 691109 w 5734864"/>
              <a:gd name="connsiteY38" fmla="*/ 2124027 h 6858000"/>
              <a:gd name="connsiteX39" fmla="*/ 676593 w 5734864"/>
              <a:gd name="connsiteY39" fmla="*/ 2176182 h 6858000"/>
              <a:gd name="connsiteX40" fmla="*/ 633227 w 5734864"/>
              <a:gd name="connsiteY40" fmla="*/ 2258036 h 6858000"/>
              <a:gd name="connsiteX41" fmla="*/ 625564 w 5734864"/>
              <a:gd name="connsiteY41" fmla="*/ 2284567 h 6858000"/>
              <a:gd name="connsiteX42" fmla="*/ 627074 w 5734864"/>
              <a:gd name="connsiteY42" fmla="*/ 2289605 h 6858000"/>
              <a:gd name="connsiteX43" fmla="*/ 614574 w 5734864"/>
              <a:gd name="connsiteY43" fmla="*/ 2308717 h 6858000"/>
              <a:gd name="connsiteX44" fmla="*/ 606890 w 5734864"/>
              <a:gd name="connsiteY44" fmla="*/ 2320662 h 6858000"/>
              <a:gd name="connsiteX45" fmla="*/ 605558 w 5734864"/>
              <a:gd name="connsiteY45" fmla="*/ 2327897 h 6858000"/>
              <a:gd name="connsiteX46" fmla="*/ 602202 w 5734864"/>
              <a:gd name="connsiteY46" fmla="*/ 2357749 h 6858000"/>
              <a:gd name="connsiteX47" fmla="*/ 600213 w 5734864"/>
              <a:gd name="connsiteY47" fmla="*/ 2364905 h 6858000"/>
              <a:gd name="connsiteX48" fmla="*/ 597160 w 5734864"/>
              <a:gd name="connsiteY48" fmla="*/ 2388351 h 6858000"/>
              <a:gd name="connsiteX49" fmla="*/ 597982 w 5734864"/>
              <a:gd name="connsiteY49" fmla="*/ 2402296 h 6858000"/>
              <a:gd name="connsiteX50" fmla="*/ 593150 w 5734864"/>
              <a:gd name="connsiteY50" fmla="*/ 2420015 h 6858000"/>
              <a:gd name="connsiteX51" fmla="*/ 592833 w 5734864"/>
              <a:gd name="connsiteY51" fmla="*/ 2422749 h 6858000"/>
              <a:gd name="connsiteX52" fmla="*/ 594479 w 5734864"/>
              <a:gd name="connsiteY52" fmla="*/ 2426002 h 6858000"/>
              <a:gd name="connsiteX53" fmla="*/ 591963 w 5734864"/>
              <a:gd name="connsiteY53" fmla="*/ 2431950 h 6858000"/>
              <a:gd name="connsiteX54" fmla="*/ 591544 w 5734864"/>
              <a:gd name="connsiteY54" fmla="*/ 2433897 h 6858000"/>
              <a:gd name="connsiteX55" fmla="*/ 589519 w 5734864"/>
              <a:gd name="connsiteY55" fmla="*/ 2451398 h 6858000"/>
              <a:gd name="connsiteX56" fmla="*/ 590037 w 5734864"/>
              <a:gd name="connsiteY56" fmla="*/ 2455536 h 6858000"/>
              <a:gd name="connsiteX57" fmla="*/ 588179 w 5734864"/>
              <a:gd name="connsiteY57" fmla="*/ 2462981 h 6858000"/>
              <a:gd name="connsiteX58" fmla="*/ 583434 w 5734864"/>
              <a:gd name="connsiteY58" fmla="*/ 2503991 h 6858000"/>
              <a:gd name="connsiteX59" fmla="*/ 567942 w 5734864"/>
              <a:gd name="connsiteY59" fmla="*/ 2652936 h 6858000"/>
              <a:gd name="connsiteX60" fmla="*/ 573869 w 5734864"/>
              <a:gd name="connsiteY60" fmla="*/ 2670188 h 6858000"/>
              <a:gd name="connsiteX61" fmla="*/ 575243 w 5734864"/>
              <a:gd name="connsiteY61" fmla="*/ 2688114 h 6858000"/>
              <a:gd name="connsiteX62" fmla="*/ 573824 w 5734864"/>
              <a:gd name="connsiteY62" fmla="*/ 2689856 h 6858000"/>
              <a:gd name="connsiteX63" fmla="*/ 570699 w 5734864"/>
              <a:gd name="connsiteY63" fmla="*/ 2709353 h 6858000"/>
              <a:gd name="connsiteX64" fmla="*/ 573192 w 5734864"/>
              <a:gd name="connsiteY64" fmla="*/ 2714527 h 6858000"/>
              <a:gd name="connsiteX65" fmla="*/ 572044 w 5734864"/>
              <a:gd name="connsiteY65" fmla="*/ 2728187 h 6858000"/>
              <a:gd name="connsiteX66" fmla="*/ 572465 w 5734864"/>
              <a:gd name="connsiteY66" fmla="*/ 2755863 h 6858000"/>
              <a:gd name="connsiteX67" fmla="*/ 570028 w 5734864"/>
              <a:gd name="connsiteY67" fmla="*/ 2760324 h 6858000"/>
              <a:gd name="connsiteX68" fmla="*/ 566748 w 5734864"/>
              <a:gd name="connsiteY68" fmla="*/ 2800948 h 6858000"/>
              <a:gd name="connsiteX69" fmla="*/ 565509 w 5734864"/>
              <a:gd name="connsiteY69" fmla="*/ 2801167 h 6858000"/>
              <a:gd name="connsiteX70" fmla="*/ 559367 w 5734864"/>
              <a:gd name="connsiteY70" fmla="*/ 2811129 h 6858000"/>
              <a:gd name="connsiteX71" fmla="*/ 550354 w 5734864"/>
              <a:gd name="connsiteY71" fmla="*/ 2830949 h 6858000"/>
              <a:gd name="connsiteX72" fmla="*/ 514795 w 5734864"/>
              <a:gd name="connsiteY72" fmla="*/ 2872433 h 6858000"/>
              <a:gd name="connsiteX73" fmla="*/ 509875 w 5734864"/>
              <a:gd name="connsiteY73" fmla="*/ 2923099 h 6858000"/>
              <a:gd name="connsiteX74" fmla="*/ 509577 w 5734864"/>
              <a:gd name="connsiteY74" fmla="*/ 2923197 h 6858000"/>
              <a:gd name="connsiteX75" fmla="*/ 507597 w 5734864"/>
              <a:gd name="connsiteY75" fmla="*/ 2931868 h 6858000"/>
              <a:gd name="connsiteX76" fmla="*/ 507379 w 5734864"/>
              <a:gd name="connsiteY76" fmla="*/ 2938322 h 6858000"/>
              <a:gd name="connsiteX77" fmla="*/ 504725 w 5734864"/>
              <a:gd name="connsiteY77" fmla="*/ 2954519 h 6858000"/>
              <a:gd name="connsiteX78" fmla="*/ 502018 w 5734864"/>
              <a:gd name="connsiteY78" fmla="*/ 2959643 h 6858000"/>
              <a:gd name="connsiteX79" fmla="*/ 498360 w 5734864"/>
              <a:gd name="connsiteY79" fmla="*/ 2961019 h 6858000"/>
              <a:gd name="connsiteX80" fmla="*/ 498483 w 5734864"/>
              <a:gd name="connsiteY80" fmla="*/ 2962590 h 6858000"/>
              <a:gd name="connsiteX81" fmla="*/ 484403 w 5734864"/>
              <a:gd name="connsiteY81" fmla="*/ 2990538 h 6858000"/>
              <a:gd name="connsiteX82" fmla="*/ 463075 w 5734864"/>
              <a:gd name="connsiteY82" fmla="*/ 3055956 h 6858000"/>
              <a:gd name="connsiteX83" fmla="*/ 455013 w 5734864"/>
              <a:gd name="connsiteY83" fmla="*/ 3094482 h 6858000"/>
              <a:gd name="connsiteX84" fmla="*/ 428391 w 5734864"/>
              <a:gd name="connsiteY84" fmla="*/ 3198850 h 6858000"/>
              <a:gd name="connsiteX85" fmla="*/ 401440 w 5734864"/>
              <a:gd name="connsiteY85" fmla="*/ 3307560 h 6858000"/>
              <a:gd name="connsiteX86" fmla="*/ 386076 w 5734864"/>
              <a:gd name="connsiteY86" fmla="*/ 3373943 h 6858000"/>
              <a:gd name="connsiteX87" fmla="*/ 374726 w 5734864"/>
              <a:gd name="connsiteY87" fmla="*/ 3381364 h 6858000"/>
              <a:gd name="connsiteX88" fmla="*/ 369145 w 5734864"/>
              <a:gd name="connsiteY88" fmla="*/ 3383729 h 6858000"/>
              <a:gd name="connsiteX89" fmla="*/ 364294 w 5734864"/>
              <a:gd name="connsiteY89" fmla="*/ 3414159 h 6858000"/>
              <a:gd name="connsiteX90" fmla="*/ 366450 w 5734864"/>
              <a:gd name="connsiteY90" fmla="*/ 3436925 h 6858000"/>
              <a:gd name="connsiteX91" fmla="*/ 351743 w 5734864"/>
              <a:gd name="connsiteY91" fmla="*/ 3521619 h 6858000"/>
              <a:gd name="connsiteX92" fmla="*/ 345784 w 5734864"/>
              <a:gd name="connsiteY92" fmla="*/ 3603757 h 6858000"/>
              <a:gd name="connsiteX93" fmla="*/ 344198 w 5734864"/>
              <a:gd name="connsiteY93" fmla="*/ 3652424 h 6858000"/>
              <a:gd name="connsiteX94" fmla="*/ 352450 w 5734864"/>
              <a:gd name="connsiteY94" fmla="*/ 3665222 h 6858000"/>
              <a:gd name="connsiteX95" fmla="*/ 342621 w 5734864"/>
              <a:gd name="connsiteY95" fmla="*/ 3700804 h 6858000"/>
              <a:gd name="connsiteX96" fmla="*/ 341514 w 5734864"/>
              <a:gd name="connsiteY96" fmla="*/ 3734774 h 6858000"/>
              <a:gd name="connsiteX97" fmla="*/ 340607 w 5734864"/>
              <a:gd name="connsiteY97" fmla="*/ 3785153 h 6858000"/>
              <a:gd name="connsiteX98" fmla="*/ 340707 w 5734864"/>
              <a:gd name="connsiteY98" fmla="*/ 3788177 h 6858000"/>
              <a:gd name="connsiteX99" fmla="*/ 340361 w 5734864"/>
              <a:gd name="connsiteY99" fmla="*/ 3798803 h 6858000"/>
              <a:gd name="connsiteX100" fmla="*/ 339642 w 5734864"/>
              <a:gd name="connsiteY100" fmla="*/ 3838750 h 6858000"/>
              <a:gd name="connsiteX101" fmla="*/ 360295 w 5734864"/>
              <a:gd name="connsiteY101" fmla="*/ 4015196 h 6858000"/>
              <a:gd name="connsiteX102" fmla="*/ 339043 w 5734864"/>
              <a:gd name="connsiteY102" fmla="*/ 4052778 h 6858000"/>
              <a:gd name="connsiteX103" fmla="*/ 339343 w 5734864"/>
              <a:gd name="connsiteY103" fmla="*/ 4096257 h 6858000"/>
              <a:gd name="connsiteX104" fmla="*/ 340786 w 5734864"/>
              <a:gd name="connsiteY104" fmla="*/ 4321136 h 6858000"/>
              <a:gd name="connsiteX105" fmla="*/ 343158 w 5734864"/>
              <a:gd name="connsiteY105" fmla="*/ 4429174 h 6858000"/>
              <a:gd name="connsiteX106" fmla="*/ 334599 w 5734864"/>
              <a:gd name="connsiteY106" fmla="*/ 4449938 h 6858000"/>
              <a:gd name="connsiteX107" fmla="*/ 332890 w 5734864"/>
              <a:gd name="connsiteY107" fmla="*/ 4453515 h 6858000"/>
              <a:gd name="connsiteX108" fmla="*/ 331105 w 5734864"/>
              <a:gd name="connsiteY108" fmla="*/ 4467941 h 6858000"/>
              <a:gd name="connsiteX109" fmla="*/ 324289 w 5734864"/>
              <a:gd name="connsiteY109" fmla="*/ 4471861 h 6858000"/>
              <a:gd name="connsiteX110" fmla="*/ 317079 w 5734864"/>
              <a:gd name="connsiteY110" fmla="*/ 4493468 h 6858000"/>
              <a:gd name="connsiteX111" fmla="*/ 315557 w 5734864"/>
              <a:gd name="connsiteY111" fmla="*/ 4520067 h 6858000"/>
              <a:gd name="connsiteX112" fmla="*/ 315240 w 5734864"/>
              <a:gd name="connsiteY112" fmla="*/ 4536872 h 6858000"/>
              <a:gd name="connsiteX113" fmla="*/ 316200 w 5734864"/>
              <a:gd name="connsiteY113" fmla="*/ 4538297 h 6858000"/>
              <a:gd name="connsiteX114" fmla="*/ 317507 w 5734864"/>
              <a:gd name="connsiteY114" fmla="*/ 4547582 h 6858000"/>
              <a:gd name="connsiteX115" fmla="*/ 323078 w 5734864"/>
              <a:gd name="connsiteY115" fmla="*/ 4592102 h 6858000"/>
              <a:gd name="connsiteX116" fmla="*/ 328722 w 5734864"/>
              <a:gd name="connsiteY116" fmla="*/ 4667914 h 6858000"/>
              <a:gd name="connsiteX117" fmla="*/ 335597 w 5734864"/>
              <a:gd name="connsiteY117" fmla="*/ 4695035 h 6858000"/>
              <a:gd name="connsiteX118" fmla="*/ 339485 w 5734864"/>
              <a:gd name="connsiteY118" fmla="*/ 4695979 h 6858000"/>
              <a:gd name="connsiteX119" fmla="*/ 341089 w 5734864"/>
              <a:gd name="connsiteY119" fmla="*/ 4704268 h 6858000"/>
              <a:gd name="connsiteX120" fmla="*/ 342177 w 5734864"/>
              <a:gd name="connsiteY120" fmla="*/ 4706060 h 6858000"/>
              <a:gd name="connsiteX121" fmla="*/ 347751 w 5734864"/>
              <a:gd name="connsiteY121" fmla="*/ 4716754 h 6858000"/>
              <a:gd name="connsiteX122" fmla="*/ 344125 w 5734864"/>
              <a:gd name="connsiteY122" fmla="*/ 4764669 h 6858000"/>
              <a:gd name="connsiteX123" fmla="*/ 340188 w 5734864"/>
              <a:gd name="connsiteY123" fmla="*/ 4779386 h 6858000"/>
              <a:gd name="connsiteX124" fmla="*/ 335146 w 5734864"/>
              <a:gd name="connsiteY124" fmla="*/ 4787491 h 6858000"/>
              <a:gd name="connsiteX125" fmla="*/ 319124 w 5734864"/>
              <a:gd name="connsiteY125" fmla="*/ 4843514 h 6858000"/>
              <a:gd name="connsiteX126" fmla="*/ 305956 w 5734864"/>
              <a:gd name="connsiteY126" fmla="*/ 4881505 h 6858000"/>
              <a:gd name="connsiteX127" fmla="*/ 301062 w 5734864"/>
              <a:gd name="connsiteY127" fmla="*/ 4889332 h 6858000"/>
              <a:gd name="connsiteX128" fmla="*/ 302141 w 5734864"/>
              <a:gd name="connsiteY128" fmla="*/ 4899400 h 6858000"/>
              <a:gd name="connsiteX129" fmla="*/ 304424 w 5734864"/>
              <a:gd name="connsiteY129" fmla="*/ 4902664 h 6858000"/>
              <a:gd name="connsiteX130" fmla="*/ 293123 w 5734864"/>
              <a:gd name="connsiteY130" fmla="*/ 4932769 h 6858000"/>
              <a:gd name="connsiteX131" fmla="*/ 292275 w 5734864"/>
              <a:gd name="connsiteY131" fmla="*/ 4936482 h 6858000"/>
              <a:gd name="connsiteX132" fmla="*/ 288304 w 5734864"/>
              <a:gd name="connsiteY132" fmla="*/ 4962325 h 6858000"/>
              <a:gd name="connsiteX133" fmla="*/ 287420 w 5734864"/>
              <a:gd name="connsiteY133" fmla="*/ 5042193 h 6858000"/>
              <a:gd name="connsiteX134" fmla="*/ 287020 w 5734864"/>
              <a:gd name="connsiteY134" fmla="*/ 5065655 h 6858000"/>
              <a:gd name="connsiteX135" fmla="*/ 288488 w 5734864"/>
              <a:gd name="connsiteY135" fmla="*/ 5082216 h 6858000"/>
              <a:gd name="connsiteX136" fmla="*/ 282763 w 5734864"/>
              <a:gd name="connsiteY136" fmla="*/ 5127114 h 6858000"/>
              <a:gd name="connsiteX137" fmla="*/ 269316 w 5734864"/>
              <a:gd name="connsiteY137" fmla="*/ 5202682 h 6858000"/>
              <a:gd name="connsiteX138" fmla="*/ 269174 w 5734864"/>
              <a:gd name="connsiteY138" fmla="*/ 5230835 h 6858000"/>
              <a:gd name="connsiteX139" fmla="*/ 272679 w 5734864"/>
              <a:gd name="connsiteY139" fmla="*/ 5232660 h 6858000"/>
              <a:gd name="connsiteX140" fmla="*/ 272160 w 5734864"/>
              <a:gd name="connsiteY140" fmla="*/ 5241150 h 6858000"/>
              <a:gd name="connsiteX141" fmla="*/ 272760 w 5734864"/>
              <a:gd name="connsiteY141" fmla="*/ 5243156 h 6858000"/>
              <a:gd name="connsiteX142" fmla="*/ 275462 w 5734864"/>
              <a:gd name="connsiteY142" fmla="*/ 5254919 h 6858000"/>
              <a:gd name="connsiteX143" fmla="*/ 262897 w 5734864"/>
              <a:gd name="connsiteY143" fmla="*/ 5286259 h 6858000"/>
              <a:gd name="connsiteX144" fmla="*/ 252761 w 5734864"/>
              <a:gd name="connsiteY144" fmla="*/ 5357801 h 6858000"/>
              <a:gd name="connsiteX145" fmla="*/ 242360 w 5734864"/>
              <a:gd name="connsiteY145" fmla="*/ 5460080 h 6858000"/>
              <a:gd name="connsiteX146" fmla="*/ 229880 w 5734864"/>
              <a:gd name="connsiteY146" fmla="*/ 5539714 h 6858000"/>
              <a:gd name="connsiteX147" fmla="*/ 204283 w 5734864"/>
              <a:gd name="connsiteY147" fmla="*/ 5639080 h 6858000"/>
              <a:gd name="connsiteX148" fmla="*/ 198948 w 5734864"/>
              <a:gd name="connsiteY148" fmla="*/ 5710958 h 6858000"/>
              <a:gd name="connsiteX149" fmla="*/ 192367 w 5734864"/>
              <a:gd name="connsiteY149" fmla="*/ 5719859 h 6858000"/>
              <a:gd name="connsiteX150" fmla="*/ 188035 w 5734864"/>
              <a:gd name="connsiteY150" fmla="*/ 5729935 h 6858000"/>
              <a:gd name="connsiteX151" fmla="*/ 188428 w 5734864"/>
              <a:gd name="connsiteY151" fmla="*/ 5731182 h 6858000"/>
              <a:gd name="connsiteX152" fmla="*/ 181635 w 5734864"/>
              <a:gd name="connsiteY152" fmla="*/ 5753538 h 6858000"/>
              <a:gd name="connsiteX153" fmla="*/ 169744 w 5734864"/>
              <a:gd name="connsiteY153" fmla="*/ 5796307 h 6858000"/>
              <a:gd name="connsiteX154" fmla="*/ 170351 w 5734864"/>
              <a:gd name="connsiteY154" fmla="*/ 5796644 h 6858000"/>
              <a:gd name="connsiteX155" fmla="*/ 171559 w 5734864"/>
              <a:gd name="connsiteY155" fmla="*/ 5803435 h 6858000"/>
              <a:gd name="connsiteX156" fmla="*/ 172284 w 5734864"/>
              <a:gd name="connsiteY156" fmla="*/ 5816391 h 6858000"/>
              <a:gd name="connsiteX157" fmla="*/ 182542 w 5734864"/>
              <a:gd name="connsiteY157" fmla="*/ 5846382 h 6858000"/>
              <a:gd name="connsiteX158" fmla="*/ 175877 w 5734864"/>
              <a:gd name="connsiteY158" fmla="*/ 5871336 h 6858000"/>
              <a:gd name="connsiteX159" fmla="*/ 174910 w 5734864"/>
              <a:gd name="connsiteY159" fmla="*/ 5876376 h 6858000"/>
              <a:gd name="connsiteX160" fmla="*/ 175047 w 5734864"/>
              <a:gd name="connsiteY160" fmla="*/ 5876483 h 6858000"/>
              <a:gd name="connsiteX161" fmla="*/ 174335 w 5734864"/>
              <a:gd name="connsiteY161" fmla="*/ 5881814 h 6858000"/>
              <a:gd name="connsiteX162" fmla="*/ 171273 w 5734864"/>
              <a:gd name="connsiteY162" fmla="*/ 5895339 h 6858000"/>
              <a:gd name="connsiteX163" fmla="*/ 171658 w 5734864"/>
              <a:gd name="connsiteY163" fmla="*/ 5898749 h 6858000"/>
              <a:gd name="connsiteX164" fmla="*/ 174658 w 5734864"/>
              <a:gd name="connsiteY164" fmla="*/ 5919558 h 6858000"/>
              <a:gd name="connsiteX165" fmla="*/ 169099 w 5734864"/>
              <a:gd name="connsiteY165" fmla="*/ 5984417 h 6858000"/>
              <a:gd name="connsiteX166" fmla="*/ 162007 w 5734864"/>
              <a:gd name="connsiteY166" fmla="*/ 6049043 h 6858000"/>
              <a:gd name="connsiteX167" fmla="*/ 156875 w 5734864"/>
              <a:gd name="connsiteY167" fmla="*/ 6114000 h 6858000"/>
              <a:gd name="connsiteX168" fmla="*/ 165441 w 5734864"/>
              <a:gd name="connsiteY168" fmla="*/ 6146938 h 6858000"/>
              <a:gd name="connsiteX169" fmla="*/ 165177 w 5734864"/>
              <a:gd name="connsiteY169" fmla="*/ 6150658 h 6858000"/>
              <a:gd name="connsiteX170" fmla="*/ 161772 w 5734864"/>
              <a:gd name="connsiteY170" fmla="*/ 6160011 h 6858000"/>
              <a:gd name="connsiteX171" fmla="*/ 160051 w 5734864"/>
              <a:gd name="connsiteY171" fmla="*/ 6163393 h 6858000"/>
              <a:gd name="connsiteX172" fmla="*/ 158473 w 5734864"/>
              <a:gd name="connsiteY172" fmla="*/ 6168628 h 6858000"/>
              <a:gd name="connsiteX173" fmla="*/ 158573 w 5734864"/>
              <a:gd name="connsiteY173" fmla="*/ 6168799 h 6858000"/>
              <a:gd name="connsiteX174" fmla="*/ 146463 w 5734864"/>
              <a:gd name="connsiteY174" fmla="*/ 6196671 h 6858000"/>
              <a:gd name="connsiteX175" fmla="*/ 150209 w 5734864"/>
              <a:gd name="connsiteY175" fmla="*/ 6232365 h 6858000"/>
              <a:gd name="connsiteX176" fmla="*/ 148544 w 5734864"/>
              <a:gd name="connsiteY176" fmla="*/ 6246162 h 6858000"/>
              <a:gd name="connsiteX177" fmla="*/ 148403 w 5734864"/>
              <a:gd name="connsiteY177" fmla="*/ 6253754 h 6858000"/>
              <a:gd name="connsiteX178" fmla="*/ 138880 w 5734864"/>
              <a:gd name="connsiteY178" fmla="*/ 6276449 h 6858000"/>
              <a:gd name="connsiteX179" fmla="*/ 138683 w 5734864"/>
              <a:gd name="connsiteY179" fmla="*/ 6279721 h 6858000"/>
              <a:gd name="connsiteX180" fmla="*/ 130721 w 5734864"/>
              <a:gd name="connsiteY180" fmla="*/ 6293675 h 6858000"/>
              <a:gd name="connsiteX181" fmla="*/ 120717 w 5734864"/>
              <a:gd name="connsiteY181" fmla="*/ 6313967 h 6858000"/>
              <a:gd name="connsiteX182" fmla="*/ 120841 w 5734864"/>
              <a:gd name="connsiteY182" fmla="*/ 6315437 h 6858000"/>
              <a:gd name="connsiteX183" fmla="*/ 115208 w 5734864"/>
              <a:gd name="connsiteY183" fmla="*/ 6324024 h 6858000"/>
              <a:gd name="connsiteX184" fmla="*/ 101217 w 5734864"/>
              <a:gd name="connsiteY184" fmla="*/ 6365923 h 6858000"/>
              <a:gd name="connsiteX185" fmla="*/ 74946 w 5734864"/>
              <a:gd name="connsiteY185" fmla="*/ 6556817 h 6858000"/>
              <a:gd name="connsiteX186" fmla="*/ 16001 w 5734864"/>
              <a:gd name="connsiteY186" fmla="*/ 6808678 h 6858000"/>
              <a:gd name="connsiteX187" fmla="*/ 0 w 5734864"/>
              <a:gd name="connsiteY187" fmla="*/ 6858000 h 6858000"/>
              <a:gd name="connsiteX188" fmla="*/ 5734864 w 5734864"/>
              <a:gd name="connsiteY188" fmla="*/ 6858000 h 6858000"/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6695 w 5734864"/>
              <a:gd name="connsiteY13" fmla="*/ 1035077 h 6858000"/>
              <a:gd name="connsiteX14" fmla="*/ 847865 w 5734864"/>
              <a:gd name="connsiteY14" fmla="*/ 1070795 h 6858000"/>
              <a:gd name="connsiteX15" fmla="*/ 862786 w 5734864"/>
              <a:gd name="connsiteY15" fmla="*/ 1238994 h 6858000"/>
              <a:gd name="connsiteX16" fmla="*/ 859345 w 5734864"/>
              <a:gd name="connsiteY16" fmla="*/ 1380427 h 6858000"/>
              <a:gd name="connsiteX17" fmla="*/ 855172 w 5734864"/>
              <a:gd name="connsiteY17" fmla="*/ 1435262 h 6858000"/>
              <a:gd name="connsiteX18" fmla="*/ 860494 w 5734864"/>
              <a:gd name="connsiteY18" fmla="*/ 1453861 h 6858000"/>
              <a:gd name="connsiteX19" fmla="*/ 853731 w 5734864"/>
              <a:gd name="connsiteY19" fmla="*/ 1467047 h 6858000"/>
              <a:gd name="connsiteX20" fmla="*/ 845847 w 5734864"/>
              <a:gd name="connsiteY20" fmla="*/ 1502307 h 6858000"/>
              <a:gd name="connsiteX21" fmla="*/ 817613 w 5734864"/>
              <a:gd name="connsiteY21" fmla="*/ 1565166 h 6858000"/>
              <a:gd name="connsiteX22" fmla="*/ 804223 w 5734864"/>
              <a:gd name="connsiteY22" fmla="*/ 1601941 h 6858000"/>
              <a:gd name="connsiteX23" fmla="*/ 791773 w 5734864"/>
              <a:gd name="connsiteY23" fmla="*/ 1627005 h 6858000"/>
              <a:gd name="connsiteX24" fmla="*/ 774645 w 5734864"/>
              <a:gd name="connsiteY24" fmla="*/ 1699922 h 6858000"/>
              <a:gd name="connsiteX25" fmla="*/ 752343 w 5734864"/>
              <a:gd name="connsiteY25" fmla="*/ 1824604 h 6858000"/>
              <a:gd name="connsiteX26" fmla="*/ 746254 w 5734864"/>
              <a:gd name="connsiteY26" fmla="*/ 1850222 h 6858000"/>
              <a:gd name="connsiteX27" fmla="*/ 728600 w 5734864"/>
              <a:gd name="connsiteY27" fmla="*/ 1869603 h 6858000"/>
              <a:gd name="connsiteX28" fmla="*/ 724396 w 5734864"/>
              <a:gd name="connsiteY28" fmla="*/ 1883104 h 6858000"/>
              <a:gd name="connsiteX29" fmla="*/ 722165 w 5734864"/>
              <a:gd name="connsiteY29" fmla="*/ 1885924 h 6858000"/>
              <a:gd name="connsiteX30" fmla="*/ 721338 w 5734864"/>
              <a:gd name="connsiteY30" fmla="*/ 1887123 h 6858000"/>
              <a:gd name="connsiteX31" fmla="*/ 714840 w 5734864"/>
              <a:gd name="connsiteY31" fmla="*/ 1902274 h 6858000"/>
              <a:gd name="connsiteX32" fmla="*/ 722847 w 5734864"/>
              <a:gd name="connsiteY32" fmla="*/ 1929891 h 6858000"/>
              <a:gd name="connsiteX33" fmla="*/ 714660 w 5734864"/>
              <a:gd name="connsiteY33" fmla="*/ 1982709 h 6858000"/>
              <a:gd name="connsiteX34" fmla="*/ 710759 w 5734864"/>
              <a:gd name="connsiteY34" fmla="*/ 2013010 h 6858000"/>
              <a:gd name="connsiteX35" fmla="*/ 697927 w 5734864"/>
              <a:gd name="connsiteY35" fmla="*/ 2069833 h 6858000"/>
              <a:gd name="connsiteX36" fmla="*/ 693594 w 5734864"/>
              <a:gd name="connsiteY36" fmla="*/ 2103731 h 6858000"/>
              <a:gd name="connsiteX37" fmla="*/ 691109 w 5734864"/>
              <a:gd name="connsiteY37" fmla="*/ 2124027 h 6858000"/>
              <a:gd name="connsiteX38" fmla="*/ 676593 w 5734864"/>
              <a:gd name="connsiteY38" fmla="*/ 2176182 h 6858000"/>
              <a:gd name="connsiteX39" fmla="*/ 633227 w 5734864"/>
              <a:gd name="connsiteY39" fmla="*/ 2258036 h 6858000"/>
              <a:gd name="connsiteX40" fmla="*/ 625564 w 5734864"/>
              <a:gd name="connsiteY40" fmla="*/ 2284567 h 6858000"/>
              <a:gd name="connsiteX41" fmla="*/ 627074 w 5734864"/>
              <a:gd name="connsiteY41" fmla="*/ 2289605 h 6858000"/>
              <a:gd name="connsiteX42" fmla="*/ 614574 w 5734864"/>
              <a:gd name="connsiteY42" fmla="*/ 2308717 h 6858000"/>
              <a:gd name="connsiteX43" fmla="*/ 606890 w 5734864"/>
              <a:gd name="connsiteY43" fmla="*/ 2320662 h 6858000"/>
              <a:gd name="connsiteX44" fmla="*/ 605558 w 5734864"/>
              <a:gd name="connsiteY44" fmla="*/ 2327897 h 6858000"/>
              <a:gd name="connsiteX45" fmla="*/ 602202 w 5734864"/>
              <a:gd name="connsiteY45" fmla="*/ 2357749 h 6858000"/>
              <a:gd name="connsiteX46" fmla="*/ 600213 w 5734864"/>
              <a:gd name="connsiteY46" fmla="*/ 2364905 h 6858000"/>
              <a:gd name="connsiteX47" fmla="*/ 597160 w 5734864"/>
              <a:gd name="connsiteY47" fmla="*/ 2388351 h 6858000"/>
              <a:gd name="connsiteX48" fmla="*/ 597982 w 5734864"/>
              <a:gd name="connsiteY48" fmla="*/ 2402296 h 6858000"/>
              <a:gd name="connsiteX49" fmla="*/ 593150 w 5734864"/>
              <a:gd name="connsiteY49" fmla="*/ 2420015 h 6858000"/>
              <a:gd name="connsiteX50" fmla="*/ 592833 w 5734864"/>
              <a:gd name="connsiteY50" fmla="*/ 2422749 h 6858000"/>
              <a:gd name="connsiteX51" fmla="*/ 594479 w 5734864"/>
              <a:gd name="connsiteY51" fmla="*/ 2426002 h 6858000"/>
              <a:gd name="connsiteX52" fmla="*/ 591963 w 5734864"/>
              <a:gd name="connsiteY52" fmla="*/ 2431950 h 6858000"/>
              <a:gd name="connsiteX53" fmla="*/ 591544 w 5734864"/>
              <a:gd name="connsiteY53" fmla="*/ 2433897 h 6858000"/>
              <a:gd name="connsiteX54" fmla="*/ 589519 w 5734864"/>
              <a:gd name="connsiteY54" fmla="*/ 2451398 h 6858000"/>
              <a:gd name="connsiteX55" fmla="*/ 590037 w 5734864"/>
              <a:gd name="connsiteY55" fmla="*/ 2455536 h 6858000"/>
              <a:gd name="connsiteX56" fmla="*/ 588179 w 5734864"/>
              <a:gd name="connsiteY56" fmla="*/ 2462981 h 6858000"/>
              <a:gd name="connsiteX57" fmla="*/ 583434 w 5734864"/>
              <a:gd name="connsiteY57" fmla="*/ 2503991 h 6858000"/>
              <a:gd name="connsiteX58" fmla="*/ 567942 w 5734864"/>
              <a:gd name="connsiteY58" fmla="*/ 2652936 h 6858000"/>
              <a:gd name="connsiteX59" fmla="*/ 573869 w 5734864"/>
              <a:gd name="connsiteY59" fmla="*/ 2670188 h 6858000"/>
              <a:gd name="connsiteX60" fmla="*/ 575243 w 5734864"/>
              <a:gd name="connsiteY60" fmla="*/ 2688114 h 6858000"/>
              <a:gd name="connsiteX61" fmla="*/ 573824 w 5734864"/>
              <a:gd name="connsiteY61" fmla="*/ 2689856 h 6858000"/>
              <a:gd name="connsiteX62" fmla="*/ 570699 w 5734864"/>
              <a:gd name="connsiteY62" fmla="*/ 2709353 h 6858000"/>
              <a:gd name="connsiteX63" fmla="*/ 573192 w 5734864"/>
              <a:gd name="connsiteY63" fmla="*/ 2714527 h 6858000"/>
              <a:gd name="connsiteX64" fmla="*/ 572044 w 5734864"/>
              <a:gd name="connsiteY64" fmla="*/ 2728187 h 6858000"/>
              <a:gd name="connsiteX65" fmla="*/ 572465 w 5734864"/>
              <a:gd name="connsiteY65" fmla="*/ 2755863 h 6858000"/>
              <a:gd name="connsiteX66" fmla="*/ 570028 w 5734864"/>
              <a:gd name="connsiteY66" fmla="*/ 2760324 h 6858000"/>
              <a:gd name="connsiteX67" fmla="*/ 566748 w 5734864"/>
              <a:gd name="connsiteY67" fmla="*/ 2800948 h 6858000"/>
              <a:gd name="connsiteX68" fmla="*/ 565509 w 5734864"/>
              <a:gd name="connsiteY68" fmla="*/ 2801167 h 6858000"/>
              <a:gd name="connsiteX69" fmla="*/ 559367 w 5734864"/>
              <a:gd name="connsiteY69" fmla="*/ 2811129 h 6858000"/>
              <a:gd name="connsiteX70" fmla="*/ 550354 w 5734864"/>
              <a:gd name="connsiteY70" fmla="*/ 2830949 h 6858000"/>
              <a:gd name="connsiteX71" fmla="*/ 514795 w 5734864"/>
              <a:gd name="connsiteY71" fmla="*/ 2872433 h 6858000"/>
              <a:gd name="connsiteX72" fmla="*/ 509875 w 5734864"/>
              <a:gd name="connsiteY72" fmla="*/ 2923099 h 6858000"/>
              <a:gd name="connsiteX73" fmla="*/ 509577 w 5734864"/>
              <a:gd name="connsiteY73" fmla="*/ 2923197 h 6858000"/>
              <a:gd name="connsiteX74" fmla="*/ 507597 w 5734864"/>
              <a:gd name="connsiteY74" fmla="*/ 2931868 h 6858000"/>
              <a:gd name="connsiteX75" fmla="*/ 507379 w 5734864"/>
              <a:gd name="connsiteY75" fmla="*/ 2938322 h 6858000"/>
              <a:gd name="connsiteX76" fmla="*/ 504725 w 5734864"/>
              <a:gd name="connsiteY76" fmla="*/ 2954519 h 6858000"/>
              <a:gd name="connsiteX77" fmla="*/ 502018 w 5734864"/>
              <a:gd name="connsiteY77" fmla="*/ 2959643 h 6858000"/>
              <a:gd name="connsiteX78" fmla="*/ 498360 w 5734864"/>
              <a:gd name="connsiteY78" fmla="*/ 2961019 h 6858000"/>
              <a:gd name="connsiteX79" fmla="*/ 498483 w 5734864"/>
              <a:gd name="connsiteY79" fmla="*/ 2962590 h 6858000"/>
              <a:gd name="connsiteX80" fmla="*/ 484403 w 5734864"/>
              <a:gd name="connsiteY80" fmla="*/ 2990538 h 6858000"/>
              <a:gd name="connsiteX81" fmla="*/ 463075 w 5734864"/>
              <a:gd name="connsiteY81" fmla="*/ 3055956 h 6858000"/>
              <a:gd name="connsiteX82" fmla="*/ 455013 w 5734864"/>
              <a:gd name="connsiteY82" fmla="*/ 3094482 h 6858000"/>
              <a:gd name="connsiteX83" fmla="*/ 428391 w 5734864"/>
              <a:gd name="connsiteY83" fmla="*/ 3198850 h 6858000"/>
              <a:gd name="connsiteX84" fmla="*/ 401440 w 5734864"/>
              <a:gd name="connsiteY84" fmla="*/ 3307560 h 6858000"/>
              <a:gd name="connsiteX85" fmla="*/ 386076 w 5734864"/>
              <a:gd name="connsiteY85" fmla="*/ 3373943 h 6858000"/>
              <a:gd name="connsiteX86" fmla="*/ 374726 w 5734864"/>
              <a:gd name="connsiteY86" fmla="*/ 3381364 h 6858000"/>
              <a:gd name="connsiteX87" fmla="*/ 369145 w 5734864"/>
              <a:gd name="connsiteY87" fmla="*/ 3383729 h 6858000"/>
              <a:gd name="connsiteX88" fmla="*/ 364294 w 5734864"/>
              <a:gd name="connsiteY88" fmla="*/ 3414159 h 6858000"/>
              <a:gd name="connsiteX89" fmla="*/ 366450 w 5734864"/>
              <a:gd name="connsiteY89" fmla="*/ 3436925 h 6858000"/>
              <a:gd name="connsiteX90" fmla="*/ 351743 w 5734864"/>
              <a:gd name="connsiteY90" fmla="*/ 3521619 h 6858000"/>
              <a:gd name="connsiteX91" fmla="*/ 345784 w 5734864"/>
              <a:gd name="connsiteY91" fmla="*/ 3603757 h 6858000"/>
              <a:gd name="connsiteX92" fmla="*/ 344198 w 5734864"/>
              <a:gd name="connsiteY92" fmla="*/ 3652424 h 6858000"/>
              <a:gd name="connsiteX93" fmla="*/ 352450 w 5734864"/>
              <a:gd name="connsiteY93" fmla="*/ 3665222 h 6858000"/>
              <a:gd name="connsiteX94" fmla="*/ 342621 w 5734864"/>
              <a:gd name="connsiteY94" fmla="*/ 3700804 h 6858000"/>
              <a:gd name="connsiteX95" fmla="*/ 341514 w 5734864"/>
              <a:gd name="connsiteY95" fmla="*/ 3734774 h 6858000"/>
              <a:gd name="connsiteX96" fmla="*/ 340607 w 5734864"/>
              <a:gd name="connsiteY96" fmla="*/ 3785153 h 6858000"/>
              <a:gd name="connsiteX97" fmla="*/ 340707 w 5734864"/>
              <a:gd name="connsiteY97" fmla="*/ 3788177 h 6858000"/>
              <a:gd name="connsiteX98" fmla="*/ 340361 w 5734864"/>
              <a:gd name="connsiteY98" fmla="*/ 3798803 h 6858000"/>
              <a:gd name="connsiteX99" fmla="*/ 339642 w 5734864"/>
              <a:gd name="connsiteY99" fmla="*/ 3838750 h 6858000"/>
              <a:gd name="connsiteX100" fmla="*/ 360295 w 5734864"/>
              <a:gd name="connsiteY100" fmla="*/ 4015196 h 6858000"/>
              <a:gd name="connsiteX101" fmla="*/ 339043 w 5734864"/>
              <a:gd name="connsiteY101" fmla="*/ 4052778 h 6858000"/>
              <a:gd name="connsiteX102" fmla="*/ 339343 w 5734864"/>
              <a:gd name="connsiteY102" fmla="*/ 4096257 h 6858000"/>
              <a:gd name="connsiteX103" fmla="*/ 340786 w 5734864"/>
              <a:gd name="connsiteY103" fmla="*/ 4321136 h 6858000"/>
              <a:gd name="connsiteX104" fmla="*/ 343158 w 5734864"/>
              <a:gd name="connsiteY104" fmla="*/ 4429174 h 6858000"/>
              <a:gd name="connsiteX105" fmla="*/ 334599 w 5734864"/>
              <a:gd name="connsiteY105" fmla="*/ 4449938 h 6858000"/>
              <a:gd name="connsiteX106" fmla="*/ 332890 w 5734864"/>
              <a:gd name="connsiteY106" fmla="*/ 4453515 h 6858000"/>
              <a:gd name="connsiteX107" fmla="*/ 331105 w 5734864"/>
              <a:gd name="connsiteY107" fmla="*/ 4467941 h 6858000"/>
              <a:gd name="connsiteX108" fmla="*/ 324289 w 5734864"/>
              <a:gd name="connsiteY108" fmla="*/ 4471861 h 6858000"/>
              <a:gd name="connsiteX109" fmla="*/ 317079 w 5734864"/>
              <a:gd name="connsiteY109" fmla="*/ 4493468 h 6858000"/>
              <a:gd name="connsiteX110" fmla="*/ 315557 w 5734864"/>
              <a:gd name="connsiteY110" fmla="*/ 4520067 h 6858000"/>
              <a:gd name="connsiteX111" fmla="*/ 315240 w 5734864"/>
              <a:gd name="connsiteY111" fmla="*/ 4536872 h 6858000"/>
              <a:gd name="connsiteX112" fmla="*/ 316200 w 5734864"/>
              <a:gd name="connsiteY112" fmla="*/ 4538297 h 6858000"/>
              <a:gd name="connsiteX113" fmla="*/ 317507 w 5734864"/>
              <a:gd name="connsiteY113" fmla="*/ 4547582 h 6858000"/>
              <a:gd name="connsiteX114" fmla="*/ 323078 w 5734864"/>
              <a:gd name="connsiteY114" fmla="*/ 4592102 h 6858000"/>
              <a:gd name="connsiteX115" fmla="*/ 328722 w 5734864"/>
              <a:gd name="connsiteY115" fmla="*/ 4667914 h 6858000"/>
              <a:gd name="connsiteX116" fmla="*/ 335597 w 5734864"/>
              <a:gd name="connsiteY116" fmla="*/ 4695035 h 6858000"/>
              <a:gd name="connsiteX117" fmla="*/ 339485 w 5734864"/>
              <a:gd name="connsiteY117" fmla="*/ 4695979 h 6858000"/>
              <a:gd name="connsiteX118" fmla="*/ 341089 w 5734864"/>
              <a:gd name="connsiteY118" fmla="*/ 4704268 h 6858000"/>
              <a:gd name="connsiteX119" fmla="*/ 342177 w 5734864"/>
              <a:gd name="connsiteY119" fmla="*/ 4706060 h 6858000"/>
              <a:gd name="connsiteX120" fmla="*/ 347751 w 5734864"/>
              <a:gd name="connsiteY120" fmla="*/ 4716754 h 6858000"/>
              <a:gd name="connsiteX121" fmla="*/ 344125 w 5734864"/>
              <a:gd name="connsiteY121" fmla="*/ 4764669 h 6858000"/>
              <a:gd name="connsiteX122" fmla="*/ 340188 w 5734864"/>
              <a:gd name="connsiteY122" fmla="*/ 4779386 h 6858000"/>
              <a:gd name="connsiteX123" fmla="*/ 335146 w 5734864"/>
              <a:gd name="connsiteY123" fmla="*/ 4787491 h 6858000"/>
              <a:gd name="connsiteX124" fmla="*/ 319124 w 5734864"/>
              <a:gd name="connsiteY124" fmla="*/ 4843514 h 6858000"/>
              <a:gd name="connsiteX125" fmla="*/ 305956 w 5734864"/>
              <a:gd name="connsiteY125" fmla="*/ 4881505 h 6858000"/>
              <a:gd name="connsiteX126" fmla="*/ 301062 w 5734864"/>
              <a:gd name="connsiteY126" fmla="*/ 4889332 h 6858000"/>
              <a:gd name="connsiteX127" fmla="*/ 302141 w 5734864"/>
              <a:gd name="connsiteY127" fmla="*/ 4899400 h 6858000"/>
              <a:gd name="connsiteX128" fmla="*/ 304424 w 5734864"/>
              <a:gd name="connsiteY128" fmla="*/ 4902664 h 6858000"/>
              <a:gd name="connsiteX129" fmla="*/ 293123 w 5734864"/>
              <a:gd name="connsiteY129" fmla="*/ 4932769 h 6858000"/>
              <a:gd name="connsiteX130" fmla="*/ 292275 w 5734864"/>
              <a:gd name="connsiteY130" fmla="*/ 4936482 h 6858000"/>
              <a:gd name="connsiteX131" fmla="*/ 288304 w 5734864"/>
              <a:gd name="connsiteY131" fmla="*/ 4962325 h 6858000"/>
              <a:gd name="connsiteX132" fmla="*/ 287420 w 5734864"/>
              <a:gd name="connsiteY132" fmla="*/ 5042193 h 6858000"/>
              <a:gd name="connsiteX133" fmla="*/ 287020 w 5734864"/>
              <a:gd name="connsiteY133" fmla="*/ 5065655 h 6858000"/>
              <a:gd name="connsiteX134" fmla="*/ 288488 w 5734864"/>
              <a:gd name="connsiteY134" fmla="*/ 5082216 h 6858000"/>
              <a:gd name="connsiteX135" fmla="*/ 282763 w 5734864"/>
              <a:gd name="connsiteY135" fmla="*/ 5127114 h 6858000"/>
              <a:gd name="connsiteX136" fmla="*/ 269316 w 5734864"/>
              <a:gd name="connsiteY136" fmla="*/ 5202682 h 6858000"/>
              <a:gd name="connsiteX137" fmla="*/ 269174 w 5734864"/>
              <a:gd name="connsiteY137" fmla="*/ 5230835 h 6858000"/>
              <a:gd name="connsiteX138" fmla="*/ 272679 w 5734864"/>
              <a:gd name="connsiteY138" fmla="*/ 5232660 h 6858000"/>
              <a:gd name="connsiteX139" fmla="*/ 272160 w 5734864"/>
              <a:gd name="connsiteY139" fmla="*/ 5241150 h 6858000"/>
              <a:gd name="connsiteX140" fmla="*/ 272760 w 5734864"/>
              <a:gd name="connsiteY140" fmla="*/ 5243156 h 6858000"/>
              <a:gd name="connsiteX141" fmla="*/ 275462 w 5734864"/>
              <a:gd name="connsiteY141" fmla="*/ 5254919 h 6858000"/>
              <a:gd name="connsiteX142" fmla="*/ 262897 w 5734864"/>
              <a:gd name="connsiteY142" fmla="*/ 5286259 h 6858000"/>
              <a:gd name="connsiteX143" fmla="*/ 252761 w 5734864"/>
              <a:gd name="connsiteY143" fmla="*/ 5357801 h 6858000"/>
              <a:gd name="connsiteX144" fmla="*/ 242360 w 5734864"/>
              <a:gd name="connsiteY144" fmla="*/ 5460080 h 6858000"/>
              <a:gd name="connsiteX145" fmla="*/ 229880 w 5734864"/>
              <a:gd name="connsiteY145" fmla="*/ 5539714 h 6858000"/>
              <a:gd name="connsiteX146" fmla="*/ 204283 w 5734864"/>
              <a:gd name="connsiteY146" fmla="*/ 5639080 h 6858000"/>
              <a:gd name="connsiteX147" fmla="*/ 198948 w 5734864"/>
              <a:gd name="connsiteY147" fmla="*/ 5710958 h 6858000"/>
              <a:gd name="connsiteX148" fmla="*/ 192367 w 5734864"/>
              <a:gd name="connsiteY148" fmla="*/ 5719859 h 6858000"/>
              <a:gd name="connsiteX149" fmla="*/ 188035 w 5734864"/>
              <a:gd name="connsiteY149" fmla="*/ 5729935 h 6858000"/>
              <a:gd name="connsiteX150" fmla="*/ 188428 w 5734864"/>
              <a:gd name="connsiteY150" fmla="*/ 5731182 h 6858000"/>
              <a:gd name="connsiteX151" fmla="*/ 181635 w 5734864"/>
              <a:gd name="connsiteY151" fmla="*/ 5753538 h 6858000"/>
              <a:gd name="connsiteX152" fmla="*/ 169744 w 5734864"/>
              <a:gd name="connsiteY152" fmla="*/ 5796307 h 6858000"/>
              <a:gd name="connsiteX153" fmla="*/ 170351 w 5734864"/>
              <a:gd name="connsiteY153" fmla="*/ 5796644 h 6858000"/>
              <a:gd name="connsiteX154" fmla="*/ 171559 w 5734864"/>
              <a:gd name="connsiteY154" fmla="*/ 5803435 h 6858000"/>
              <a:gd name="connsiteX155" fmla="*/ 172284 w 5734864"/>
              <a:gd name="connsiteY155" fmla="*/ 5816391 h 6858000"/>
              <a:gd name="connsiteX156" fmla="*/ 182542 w 5734864"/>
              <a:gd name="connsiteY156" fmla="*/ 5846382 h 6858000"/>
              <a:gd name="connsiteX157" fmla="*/ 175877 w 5734864"/>
              <a:gd name="connsiteY157" fmla="*/ 5871336 h 6858000"/>
              <a:gd name="connsiteX158" fmla="*/ 174910 w 5734864"/>
              <a:gd name="connsiteY158" fmla="*/ 5876376 h 6858000"/>
              <a:gd name="connsiteX159" fmla="*/ 175047 w 5734864"/>
              <a:gd name="connsiteY159" fmla="*/ 5876483 h 6858000"/>
              <a:gd name="connsiteX160" fmla="*/ 174335 w 5734864"/>
              <a:gd name="connsiteY160" fmla="*/ 5881814 h 6858000"/>
              <a:gd name="connsiteX161" fmla="*/ 171273 w 5734864"/>
              <a:gd name="connsiteY161" fmla="*/ 5895339 h 6858000"/>
              <a:gd name="connsiteX162" fmla="*/ 171658 w 5734864"/>
              <a:gd name="connsiteY162" fmla="*/ 5898749 h 6858000"/>
              <a:gd name="connsiteX163" fmla="*/ 174658 w 5734864"/>
              <a:gd name="connsiteY163" fmla="*/ 5919558 h 6858000"/>
              <a:gd name="connsiteX164" fmla="*/ 169099 w 5734864"/>
              <a:gd name="connsiteY164" fmla="*/ 5984417 h 6858000"/>
              <a:gd name="connsiteX165" fmla="*/ 162007 w 5734864"/>
              <a:gd name="connsiteY165" fmla="*/ 6049043 h 6858000"/>
              <a:gd name="connsiteX166" fmla="*/ 156875 w 5734864"/>
              <a:gd name="connsiteY166" fmla="*/ 6114000 h 6858000"/>
              <a:gd name="connsiteX167" fmla="*/ 165441 w 5734864"/>
              <a:gd name="connsiteY167" fmla="*/ 6146938 h 6858000"/>
              <a:gd name="connsiteX168" fmla="*/ 165177 w 5734864"/>
              <a:gd name="connsiteY168" fmla="*/ 6150658 h 6858000"/>
              <a:gd name="connsiteX169" fmla="*/ 161772 w 5734864"/>
              <a:gd name="connsiteY169" fmla="*/ 6160011 h 6858000"/>
              <a:gd name="connsiteX170" fmla="*/ 160051 w 5734864"/>
              <a:gd name="connsiteY170" fmla="*/ 6163393 h 6858000"/>
              <a:gd name="connsiteX171" fmla="*/ 158473 w 5734864"/>
              <a:gd name="connsiteY171" fmla="*/ 6168628 h 6858000"/>
              <a:gd name="connsiteX172" fmla="*/ 158573 w 5734864"/>
              <a:gd name="connsiteY172" fmla="*/ 6168799 h 6858000"/>
              <a:gd name="connsiteX173" fmla="*/ 146463 w 5734864"/>
              <a:gd name="connsiteY173" fmla="*/ 6196671 h 6858000"/>
              <a:gd name="connsiteX174" fmla="*/ 150209 w 5734864"/>
              <a:gd name="connsiteY174" fmla="*/ 6232365 h 6858000"/>
              <a:gd name="connsiteX175" fmla="*/ 148544 w 5734864"/>
              <a:gd name="connsiteY175" fmla="*/ 6246162 h 6858000"/>
              <a:gd name="connsiteX176" fmla="*/ 148403 w 5734864"/>
              <a:gd name="connsiteY176" fmla="*/ 6253754 h 6858000"/>
              <a:gd name="connsiteX177" fmla="*/ 138880 w 5734864"/>
              <a:gd name="connsiteY177" fmla="*/ 6276449 h 6858000"/>
              <a:gd name="connsiteX178" fmla="*/ 138683 w 5734864"/>
              <a:gd name="connsiteY178" fmla="*/ 6279721 h 6858000"/>
              <a:gd name="connsiteX179" fmla="*/ 130721 w 5734864"/>
              <a:gd name="connsiteY179" fmla="*/ 6293675 h 6858000"/>
              <a:gd name="connsiteX180" fmla="*/ 120717 w 5734864"/>
              <a:gd name="connsiteY180" fmla="*/ 6313967 h 6858000"/>
              <a:gd name="connsiteX181" fmla="*/ 120841 w 5734864"/>
              <a:gd name="connsiteY181" fmla="*/ 6315437 h 6858000"/>
              <a:gd name="connsiteX182" fmla="*/ 115208 w 5734864"/>
              <a:gd name="connsiteY182" fmla="*/ 6324024 h 6858000"/>
              <a:gd name="connsiteX183" fmla="*/ 101217 w 5734864"/>
              <a:gd name="connsiteY183" fmla="*/ 6365923 h 6858000"/>
              <a:gd name="connsiteX184" fmla="*/ 74946 w 5734864"/>
              <a:gd name="connsiteY184" fmla="*/ 6556817 h 6858000"/>
              <a:gd name="connsiteX185" fmla="*/ 16001 w 5734864"/>
              <a:gd name="connsiteY185" fmla="*/ 6808678 h 6858000"/>
              <a:gd name="connsiteX186" fmla="*/ 0 w 5734864"/>
              <a:gd name="connsiteY186" fmla="*/ 6858000 h 6858000"/>
              <a:gd name="connsiteX187" fmla="*/ 5734864 w 5734864"/>
              <a:gd name="connsiteY187" fmla="*/ 6858000 h 6858000"/>
              <a:gd name="connsiteX188" fmla="*/ 5734864 w 5734864"/>
              <a:gd name="connsiteY188" fmla="*/ 0 h 6858000"/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7865 w 5734864"/>
              <a:gd name="connsiteY13" fmla="*/ 1070795 h 6858000"/>
              <a:gd name="connsiteX14" fmla="*/ 862786 w 5734864"/>
              <a:gd name="connsiteY14" fmla="*/ 1238994 h 6858000"/>
              <a:gd name="connsiteX15" fmla="*/ 859345 w 5734864"/>
              <a:gd name="connsiteY15" fmla="*/ 1380427 h 6858000"/>
              <a:gd name="connsiteX16" fmla="*/ 855172 w 5734864"/>
              <a:gd name="connsiteY16" fmla="*/ 1435262 h 6858000"/>
              <a:gd name="connsiteX17" fmla="*/ 860494 w 5734864"/>
              <a:gd name="connsiteY17" fmla="*/ 1453861 h 6858000"/>
              <a:gd name="connsiteX18" fmla="*/ 853731 w 5734864"/>
              <a:gd name="connsiteY18" fmla="*/ 1467047 h 6858000"/>
              <a:gd name="connsiteX19" fmla="*/ 845847 w 5734864"/>
              <a:gd name="connsiteY19" fmla="*/ 1502307 h 6858000"/>
              <a:gd name="connsiteX20" fmla="*/ 817613 w 5734864"/>
              <a:gd name="connsiteY20" fmla="*/ 1565166 h 6858000"/>
              <a:gd name="connsiteX21" fmla="*/ 804223 w 5734864"/>
              <a:gd name="connsiteY21" fmla="*/ 1601941 h 6858000"/>
              <a:gd name="connsiteX22" fmla="*/ 791773 w 5734864"/>
              <a:gd name="connsiteY22" fmla="*/ 1627005 h 6858000"/>
              <a:gd name="connsiteX23" fmla="*/ 774645 w 5734864"/>
              <a:gd name="connsiteY23" fmla="*/ 1699922 h 6858000"/>
              <a:gd name="connsiteX24" fmla="*/ 752343 w 5734864"/>
              <a:gd name="connsiteY24" fmla="*/ 1824604 h 6858000"/>
              <a:gd name="connsiteX25" fmla="*/ 746254 w 5734864"/>
              <a:gd name="connsiteY25" fmla="*/ 1850222 h 6858000"/>
              <a:gd name="connsiteX26" fmla="*/ 728600 w 5734864"/>
              <a:gd name="connsiteY26" fmla="*/ 1869603 h 6858000"/>
              <a:gd name="connsiteX27" fmla="*/ 724396 w 5734864"/>
              <a:gd name="connsiteY27" fmla="*/ 1883104 h 6858000"/>
              <a:gd name="connsiteX28" fmla="*/ 722165 w 5734864"/>
              <a:gd name="connsiteY28" fmla="*/ 1885924 h 6858000"/>
              <a:gd name="connsiteX29" fmla="*/ 721338 w 5734864"/>
              <a:gd name="connsiteY29" fmla="*/ 1887123 h 6858000"/>
              <a:gd name="connsiteX30" fmla="*/ 714840 w 5734864"/>
              <a:gd name="connsiteY30" fmla="*/ 1902274 h 6858000"/>
              <a:gd name="connsiteX31" fmla="*/ 722847 w 5734864"/>
              <a:gd name="connsiteY31" fmla="*/ 1929891 h 6858000"/>
              <a:gd name="connsiteX32" fmla="*/ 714660 w 5734864"/>
              <a:gd name="connsiteY32" fmla="*/ 1982709 h 6858000"/>
              <a:gd name="connsiteX33" fmla="*/ 710759 w 5734864"/>
              <a:gd name="connsiteY33" fmla="*/ 2013010 h 6858000"/>
              <a:gd name="connsiteX34" fmla="*/ 697927 w 5734864"/>
              <a:gd name="connsiteY34" fmla="*/ 2069833 h 6858000"/>
              <a:gd name="connsiteX35" fmla="*/ 693594 w 5734864"/>
              <a:gd name="connsiteY35" fmla="*/ 2103731 h 6858000"/>
              <a:gd name="connsiteX36" fmla="*/ 691109 w 5734864"/>
              <a:gd name="connsiteY36" fmla="*/ 2124027 h 6858000"/>
              <a:gd name="connsiteX37" fmla="*/ 676593 w 5734864"/>
              <a:gd name="connsiteY37" fmla="*/ 2176182 h 6858000"/>
              <a:gd name="connsiteX38" fmla="*/ 633227 w 5734864"/>
              <a:gd name="connsiteY38" fmla="*/ 2258036 h 6858000"/>
              <a:gd name="connsiteX39" fmla="*/ 625564 w 5734864"/>
              <a:gd name="connsiteY39" fmla="*/ 2284567 h 6858000"/>
              <a:gd name="connsiteX40" fmla="*/ 627074 w 5734864"/>
              <a:gd name="connsiteY40" fmla="*/ 2289605 h 6858000"/>
              <a:gd name="connsiteX41" fmla="*/ 614574 w 5734864"/>
              <a:gd name="connsiteY41" fmla="*/ 2308717 h 6858000"/>
              <a:gd name="connsiteX42" fmla="*/ 606890 w 5734864"/>
              <a:gd name="connsiteY42" fmla="*/ 2320662 h 6858000"/>
              <a:gd name="connsiteX43" fmla="*/ 605558 w 5734864"/>
              <a:gd name="connsiteY43" fmla="*/ 2327897 h 6858000"/>
              <a:gd name="connsiteX44" fmla="*/ 602202 w 5734864"/>
              <a:gd name="connsiteY44" fmla="*/ 2357749 h 6858000"/>
              <a:gd name="connsiteX45" fmla="*/ 600213 w 5734864"/>
              <a:gd name="connsiteY45" fmla="*/ 2364905 h 6858000"/>
              <a:gd name="connsiteX46" fmla="*/ 597160 w 5734864"/>
              <a:gd name="connsiteY46" fmla="*/ 2388351 h 6858000"/>
              <a:gd name="connsiteX47" fmla="*/ 597982 w 5734864"/>
              <a:gd name="connsiteY47" fmla="*/ 2402296 h 6858000"/>
              <a:gd name="connsiteX48" fmla="*/ 593150 w 5734864"/>
              <a:gd name="connsiteY48" fmla="*/ 2420015 h 6858000"/>
              <a:gd name="connsiteX49" fmla="*/ 592833 w 5734864"/>
              <a:gd name="connsiteY49" fmla="*/ 2422749 h 6858000"/>
              <a:gd name="connsiteX50" fmla="*/ 594479 w 5734864"/>
              <a:gd name="connsiteY50" fmla="*/ 2426002 h 6858000"/>
              <a:gd name="connsiteX51" fmla="*/ 591963 w 5734864"/>
              <a:gd name="connsiteY51" fmla="*/ 2431950 h 6858000"/>
              <a:gd name="connsiteX52" fmla="*/ 591544 w 5734864"/>
              <a:gd name="connsiteY52" fmla="*/ 2433897 h 6858000"/>
              <a:gd name="connsiteX53" fmla="*/ 589519 w 5734864"/>
              <a:gd name="connsiteY53" fmla="*/ 2451398 h 6858000"/>
              <a:gd name="connsiteX54" fmla="*/ 590037 w 5734864"/>
              <a:gd name="connsiteY54" fmla="*/ 2455536 h 6858000"/>
              <a:gd name="connsiteX55" fmla="*/ 588179 w 5734864"/>
              <a:gd name="connsiteY55" fmla="*/ 2462981 h 6858000"/>
              <a:gd name="connsiteX56" fmla="*/ 583434 w 5734864"/>
              <a:gd name="connsiteY56" fmla="*/ 2503991 h 6858000"/>
              <a:gd name="connsiteX57" fmla="*/ 567942 w 5734864"/>
              <a:gd name="connsiteY57" fmla="*/ 2652936 h 6858000"/>
              <a:gd name="connsiteX58" fmla="*/ 573869 w 5734864"/>
              <a:gd name="connsiteY58" fmla="*/ 2670188 h 6858000"/>
              <a:gd name="connsiteX59" fmla="*/ 575243 w 5734864"/>
              <a:gd name="connsiteY59" fmla="*/ 2688114 h 6858000"/>
              <a:gd name="connsiteX60" fmla="*/ 573824 w 5734864"/>
              <a:gd name="connsiteY60" fmla="*/ 2689856 h 6858000"/>
              <a:gd name="connsiteX61" fmla="*/ 570699 w 5734864"/>
              <a:gd name="connsiteY61" fmla="*/ 2709353 h 6858000"/>
              <a:gd name="connsiteX62" fmla="*/ 573192 w 5734864"/>
              <a:gd name="connsiteY62" fmla="*/ 2714527 h 6858000"/>
              <a:gd name="connsiteX63" fmla="*/ 572044 w 5734864"/>
              <a:gd name="connsiteY63" fmla="*/ 2728187 h 6858000"/>
              <a:gd name="connsiteX64" fmla="*/ 572465 w 5734864"/>
              <a:gd name="connsiteY64" fmla="*/ 2755863 h 6858000"/>
              <a:gd name="connsiteX65" fmla="*/ 570028 w 5734864"/>
              <a:gd name="connsiteY65" fmla="*/ 2760324 h 6858000"/>
              <a:gd name="connsiteX66" fmla="*/ 566748 w 5734864"/>
              <a:gd name="connsiteY66" fmla="*/ 2800948 h 6858000"/>
              <a:gd name="connsiteX67" fmla="*/ 565509 w 5734864"/>
              <a:gd name="connsiteY67" fmla="*/ 2801167 h 6858000"/>
              <a:gd name="connsiteX68" fmla="*/ 559367 w 5734864"/>
              <a:gd name="connsiteY68" fmla="*/ 2811129 h 6858000"/>
              <a:gd name="connsiteX69" fmla="*/ 550354 w 5734864"/>
              <a:gd name="connsiteY69" fmla="*/ 2830949 h 6858000"/>
              <a:gd name="connsiteX70" fmla="*/ 514795 w 5734864"/>
              <a:gd name="connsiteY70" fmla="*/ 2872433 h 6858000"/>
              <a:gd name="connsiteX71" fmla="*/ 509875 w 5734864"/>
              <a:gd name="connsiteY71" fmla="*/ 2923099 h 6858000"/>
              <a:gd name="connsiteX72" fmla="*/ 509577 w 5734864"/>
              <a:gd name="connsiteY72" fmla="*/ 2923197 h 6858000"/>
              <a:gd name="connsiteX73" fmla="*/ 507597 w 5734864"/>
              <a:gd name="connsiteY73" fmla="*/ 2931868 h 6858000"/>
              <a:gd name="connsiteX74" fmla="*/ 507379 w 5734864"/>
              <a:gd name="connsiteY74" fmla="*/ 2938322 h 6858000"/>
              <a:gd name="connsiteX75" fmla="*/ 504725 w 5734864"/>
              <a:gd name="connsiteY75" fmla="*/ 2954519 h 6858000"/>
              <a:gd name="connsiteX76" fmla="*/ 502018 w 5734864"/>
              <a:gd name="connsiteY76" fmla="*/ 2959643 h 6858000"/>
              <a:gd name="connsiteX77" fmla="*/ 498360 w 5734864"/>
              <a:gd name="connsiteY77" fmla="*/ 2961019 h 6858000"/>
              <a:gd name="connsiteX78" fmla="*/ 498483 w 5734864"/>
              <a:gd name="connsiteY78" fmla="*/ 2962590 h 6858000"/>
              <a:gd name="connsiteX79" fmla="*/ 484403 w 5734864"/>
              <a:gd name="connsiteY79" fmla="*/ 2990538 h 6858000"/>
              <a:gd name="connsiteX80" fmla="*/ 463075 w 5734864"/>
              <a:gd name="connsiteY80" fmla="*/ 3055956 h 6858000"/>
              <a:gd name="connsiteX81" fmla="*/ 455013 w 5734864"/>
              <a:gd name="connsiteY81" fmla="*/ 3094482 h 6858000"/>
              <a:gd name="connsiteX82" fmla="*/ 428391 w 5734864"/>
              <a:gd name="connsiteY82" fmla="*/ 3198850 h 6858000"/>
              <a:gd name="connsiteX83" fmla="*/ 401440 w 5734864"/>
              <a:gd name="connsiteY83" fmla="*/ 3307560 h 6858000"/>
              <a:gd name="connsiteX84" fmla="*/ 386076 w 5734864"/>
              <a:gd name="connsiteY84" fmla="*/ 3373943 h 6858000"/>
              <a:gd name="connsiteX85" fmla="*/ 374726 w 5734864"/>
              <a:gd name="connsiteY85" fmla="*/ 3381364 h 6858000"/>
              <a:gd name="connsiteX86" fmla="*/ 369145 w 5734864"/>
              <a:gd name="connsiteY86" fmla="*/ 3383729 h 6858000"/>
              <a:gd name="connsiteX87" fmla="*/ 364294 w 5734864"/>
              <a:gd name="connsiteY87" fmla="*/ 3414159 h 6858000"/>
              <a:gd name="connsiteX88" fmla="*/ 366450 w 5734864"/>
              <a:gd name="connsiteY88" fmla="*/ 3436925 h 6858000"/>
              <a:gd name="connsiteX89" fmla="*/ 351743 w 5734864"/>
              <a:gd name="connsiteY89" fmla="*/ 3521619 h 6858000"/>
              <a:gd name="connsiteX90" fmla="*/ 345784 w 5734864"/>
              <a:gd name="connsiteY90" fmla="*/ 3603757 h 6858000"/>
              <a:gd name="connsiteX91" fmla="*/ 344198 w 5734864"/>
              <a:gd name="connsiteY91" fmla="*/ 3652424 h 6858000"/>
              <a:gd name="connsiteX92" fmla="*/ 352450 w 5734864"/>
              <a:gd name="connsiteY92" fmla="*/ 3665222 h 6858000"/>
              <a:gd name="connsiteX93" fmla="*/ 342621 w 5734864"/>
              <a:gd name="connsiteY93" fmla="*/ 3700804 h 6858000"/>
              <a:gd name="connsiteX94" fmla="*/ 341514 w 5734864"/>
              <a:gd name="connsiteY94" fmla="*/ 3734774 h 6858000"/>
              <a:gd name="connsiteX95" fmla="*/ 340607 w 5734864"/>
              <a:gd name="connsiteY95" fmla="*/ 3785153 h 6858000"/>
              <a:gd name="connsiteX96" fmla="*/ 340707 w 5734864"/>
              <a:gd name="connsiteY96" fmla="*/ 3788177 h 6858000"/>
              <a:gd name="connsiteX97" fmla="*/ 340361 w 5734864"/>
              <a:gd name="connsiteY97" fmla="*/ 3798803 h 6858000"/>
              <a:gd name="connsiteX98" fmla="*/ 339642 w 5734864"/>
              <a:gd name="connsiteY98" fmla="*/ 3838750 h 6858000"/>
              <a:gd name="connsiteX99" fmla="*/ 360295 w 5734864"/>
              <a:gd name="connsiteY99" fmla="*/ 4015196 h 6858000"/>
              <a:gd name="connsiteX100" fmla="*/ 339043 w 5734864"/>
              <a:gd name="connsiteY100" fmla="*/ 4052778 h 6858000"/>
              <a:gd name="connsiteX101" fmla="*/ 339343 w 5734864"/>
              <a:gd name="connsiteY101" fmla="*/ 4096257 h 6858000"/>
              <a:gd name="connsiteX102" fmla="*/ 340786 w 5734864"/>
              <a:gd name="connsiteY102" fmla="*/ 4321136 h 6858000"/>
              <a:gd name="connsiteX103" fmla="*/ 343158 w 5734864"/>
              <a:gd name="connsiteY103" fmla="*/ 4429174 h 6858000"/>
              <a:gd name="connsiteX104" fmla="*/ 334599 w 5734864"/>
              <a:gd name="connsiteY104" fmla="*/ 4449938 h 6858000"/>
              <a:gd name="connsiteX105" fmla="*/ 332890 w 5734864"/>
              <a:gd name="connsiteY105" fmla="*/ 4453515 h 6858000"/>
              <a:gd name="connsiteX106" fmla="*/ 331105 w 5734864"/>
              <a:gd name="connsiteY106" fmla="*/ 4467941 h 6858000"/>
              <a:gd name="connsiteX107" fmla="*/ 324289 w 5734864"/>
              <a:gd name="connsiteY107" fmla="*/ 4471861 h 6858000"/>
              <a:gd name="connsiteX108" fmla="*/ 317079 w 5734864"/>
              <a:gd name="connsiteY108" fmla="*/ 4493468 h 6858000"/>
              <a:gd name="connsiteX109" fmla="*/ 315557 w 5734864"/>
              <a:gd name="connsiteY109" fmla="*/ 4520067 h 6858000"/>
              <a:gd name="connsiteX110" fmla="*/ 315240 w 5734864"/>
              <a:gd name="connsiteY110" fmla="*/ 4536872 h 6858000"/>
              <a:gd name="connsiteX111" fmla="*/ 316200 w 5734864"/>
              <a:gd name="connsiteY111" fmla="*/ 4538297 h 6858000"/>
              <a:gd name="connsiteX112" fmla="*/ 317507 w 5734864"/>
              <a:gd name="connsiteY112" fmla="*/ 4547582 h 6858000"/>
              <a:gd name="connsiteX113" fmla="*/ 323078 w 5734864"/>
              <a:gd name="connsiteY113" fmla="*/ 4592102 h 6858000"/>
              <a:gd name="connsiteX114" fmla="*/ 328722 w 5734864"/>
              <a:gd name="connsiteY114" fmla="*/ 4667914 h 6858000"/>
              <a:gd name="connsiteX115" fmla="*/ 335597 w 5734864"/>
              <a:gd name="connsiteY115" fmla="*/ 4695035 h 6858000"/>
              <a:gd name="connsiteX116" fmla="*/ 339485 w 5734864"/>
              <a:gd name="connsiteY116" fmla="*/ 4695979 h 6858000"/>
              <a:gd name="connsiteX117" fmla="*/ 341089 w 5734864"/>
              <a:gd name="connsiteY117" fmla="*/ 4704268 h 6858000"/>
              <a:gd name="connsiteX118" fmla="*/ 342177 w 5734864"/>
              <a:gd name="connsiteY118" fmla="*/ 4706060 h 6858000"/>
              <a:gd name="connsiteX119" fmla="*/ 347751 w 5734864"/>
              <a:gd name="connsiteY119" fmla="*/ 4716754 h 6858000"/>
              <a:gd name="connsiteX120" fmla="*/ 344125 w 5734864"/>
              <a:gd name="connsiteY120" fmla="*/ 4764669 h 6858000"/>
              <a:gd name="connsiteX121" fmla="*/ 340188 w 5734864"/>
              <a:gd name="connsiteY121" fmla="*/ 4779386 h 6858000"/>
              <a:gd name="connsiteX122" fmla="*/ 335146 w 5734864"/>
              <a:gd name="connsiteY122" fmla="*/ 4787491 h 6858000"/>
              <a:gd name="connsiteX123" fmla="*/ 319124 w 5734864"/>
              <a:gd name="connsiteY123" fmla="*/ 4843514 h 6858000"/>
              <a:gd name="connsiteX124" fmla="*/ 305956 w 5734864"/>
              <a:gd name="connsiteY124" fmla="*/ 4881505 h 6858000"/>
              <a:gd name="connsiteX125" fmla="*/ 301062 w 5734864"/>
              <a:gd name="connsiteY125" fmla="*/ 4889332 h 6858000"/>
              <a:gd name="connsiteX126" fmla="*/ 302141 w 5734864"/>
              <a:gd name="connsiteY126" fmla="*/ 4899400 h 6858000"/>
              <a:gd name="connsiteX127" fmla="*/ 304424 w 5734864"/>
              <a:gd name="connsiteY127" fmla="*/ 4902664 h 6858000"/>
              <a:gd name="connsiteX128" fmla="*/ 293123 w 5734864"/>
              <a:gd name="connsiteY128" fmla="*/ 4932769 h 6858000"/>
              <a:gd name="connsiteX129" fmla="*/ 292275 w 5734864"/>
              <a:gd name="connsiteY129" fmla="*/ 4936482 h 6858000"/>
              <a:gd name="connsiteX130" fmla="*/ 288304 w 5734864"/>
              <a:gd name="connsiteY130" fmla="*/ 4962325 h 6858000"/>
              <a:gd name="connsiteX131" fmla="*/ 287420 w 5734864"/>
              <a:gd name="connsiteY131" fmla="*/ 5042193 h 6858000"/>
              <a:gd name="connsiteX132" fmla="*/ 287020 w 5734864"/>
              <a:gd name="connsiteY132" fmla="*/ 5065655 h 6858000"/>
              <a:gd name="connsiteX133" fmla="*/ 288488 w 5734864"/>
              <a:gd name="connsiteY133" fmla="*/ 5082216 h 6858000"/>
              <a:gd name="connsiteX134" fmla="*/ 282763 w 5734864"/>
              <a:gd name="connsiteY134" fmla="*/ 5127114 h 6858000"/>
              <a:gd name="connsiteX135" fmla="*/ 269316 w 5734864"/>
              <a:gd name="connsiteY135" fmla="*/ 5202682 h 6858000"/>
              <a:gd name="connsiteX136" fmla="*/ 269174 w 5734864"/>
              <a:gd name="connsiteY136" fmla="*/ 5230835 h 6858000"/>
              <a:gd name="connsiteX137" fmla="*/ 272679 w 5734864"/>
              <a:gd name="connsiteY137" fmla="*/ 5232660 h 6858000"/>
              <a:gd name="connsiteX138" fmla="*/ 272160 w 5734864"/>
              <a:gd name="connsiteY138" fmla="*/ 5241150 h 6858000"/>
              <a:gd name="connsiteX139" fmla="*/ 272760 w 5734864"/>
              <a:gd name="connsiteY139" fmla="*/ 5243156 h 6858000"/>
              <a:gd name="connsiteX140" fmla="*/ 275462 w 5734864"/>
              <a:gd name="connsiteY140" fmla="*/ 5254919 h 6858000"/>
              <a:gd name="connsiteX141" fmla="*/ 262897 w 5734864"/>
              <a:gd name="connsiteY141" fmla="*/ 5286259 h 6858000"/>
              <a:gd name="connsiteX142" fmla="*/ 252761 w 5734864"/>
              <a:gd name="connsiteY142" fmla="*/ 5357801 h 6858000"/>
              <a:gd name="connsiteX143" fmla="*/ 242360 w 5734864"/>
              <a:gd name="connsiteY143" fmla="*/ 5460080 h 6858000"/>
              <a:gd name="connsiteX144" fmla="*/ 229880 w 5734864"/>
              <a:gd name="connsiteY144" fmla="*/ 5539714 h 6858000"/>
              <a:gd name="connsiteX145" fmla="*/ 204283 w 5734864"/>
              <a:gd name="connsiteY145" fmla="*/ 5639080 h 6858000"/>
              <a:gd name="connsiteX146" fmla="*/ 198948 w 5734864"/>
              <a:gd name="connsiteY146" fmla="*/ 5710958 h 6858000"/>
              <a:gd name="connsiteX147" fmla="*/ 192367 w 5734864"/>
              <a:gd name="connsiteY147" fmla="*/ 5719859 h 6858000"/>
              <a:gd name="connsiteX148" fmla="*/ 188035 w 5734864"/>
              <a:gd name="connsiteY148" fmla="*/ 5729935 h 6858000"/>
              <a:gd name="connsiteX149" fmla="*/ 188428 w 5734864"/>
              <a:gd name="connsiteY149" fmla="*/ 5731182 h 6858000"/>
              <a:gd name="connsiteX150" fmla="*/ 181635 w 5734864"/>
              <a:gd name="connsiteY150" fmla="*/ 5753538 h 6858000"/>
              <a:gd name="connsiteX151" fmla="*/ 169744 w 5734864"/>
              <a:gd name="connsiteY151" fmla="*/ 5796307 h 6858000"/>
              <a:gd name="connsiteX152" fmla="*/ 170351 w 5734864"/>
              <a:gd name="connsiteY152" fmla="*/ 5796644 h 6858000"/>
              <a:gd name="connsiteX153" fmla="*/ 171559 w 5734864"/>
              <a:gd name="connsiteY153" fmla="*/ 5803435 h 6858000"/>
              <a:gd name="connsiteX154" fmla="*/ 172284 w 5734864"/>
              <a:gd name="connsiteY154" fmla="*/ 5816391 h 6858000"/>
              <a:gd name="connsiteX155" fmla="*/ 182542 w 5734864"/>
              <a:gd name="connsiteY155" fmla="*/ 5846382 h 6858000"/>
              <a:gd name="connsiteX156" fmla="*/ 175877 w 5734864"/>
              <a:gd name="connsiteY156" fmla="*/ 5871336 h 6858000"/>
              <a:gd name="connsiteX157" fmla="*/ 174910 w 5734864"/>
              <a:gd name="connsiteY157" fmla="*/ 5876376 h 6858000"/>
              <a:gd name="connsiteX158" fmla="*/ 175047 w 5734864"/>
              <a:gd name="connsiteY158" fmla="*/ 5876483 h 6858000"/>
              <a:gd name="connsiteX159" fmla="*/ 174335 w 5734864"/>
              <a:gd name="connsiteY159" fmla="*/ 5881814 h 6858000"/>
              <a:gd name="connsiteX160" fmla="*/ 171273 w 5734864"/>
              <a:gd name="connsiteY160" fmla="*/ 5895339 h 6858000"/>
              <a:gd name="connsiteX161" fmla="*/ 171658 w 5734864"/>
              <a:gd name="connsiteY161" fmla="*/ 5898749 h 6858000"/>
              <a:gd name="connsiteX162" fmla="*/ 174658 w 5734864"/>
              <a:gd name="connsiteY162" fmla="*/ 5919558 h 6858000"/>
              <a:gd name="connsiteX163" fmla="*/ 169099 w 5734864"/>
              <a:gd name="connsiteY163" fmla="*/ 5984417 h 6858000"/>
              <a:gd name="connsiteX164" fmla="*/ 162007 w 5734864"/>
              <a:gd name="connsiteY164" fmla="*/ 6049043 h 6858000"/>
              <a:gd name="connsiteX165" fmla="*/ 156875 w 5734864"/>
              <a:gd name="connsiteY165" fmla="*/ 6114000 h 6858000"/>
              <a:gd name="connsiteX166" fmla="*/ 165441 w 5734864"/>
              <a:gd name="connsiteY166" fmla="*/ 6146938 h 6858000"/>
              <a:gd name="connsiteX167" fmla="*/ 165177 w 5734864"/>
              <a:gd name="connsiteY167" fmla="*/ 6150658 h 6858000"/>
              <a:gd name="connsiteX168" fmla="*/ 161772 w 5734864"/>
              <a:gd name="connsiteY168" fmla="*/ 6160011 h 6858000"/>
              <a:gd name="connsiteX169" fmla="*/ 160051 w 5734864"/>
              <a:gd name="connsiteY169" fmla="*/ 6163393 h 6858000"/>
              <a:gd name="connsiteX170" fmla="*/ 158473 w 5734864"/>
              <a:gd name="connsiteY170" fmla="*/ 6168628 h 6858000"/>
              <a:gd name="connsiteX171" fmla="*/ 158573 w 5734864"/>
              <a:gd name="connsiteY171" fmla="*/ 6168799 h 6858000"/>
              <a:gd name="connsiteX172" fmla="*/ 146463 w 5734864"/>
              <a:gd name="connsiteY172" fmla="*/ 6196671 h 6858000"/>
              <a:gd name="connsiteX173" fmla="*/ 150209 w 5734864"/>
              <a:gd name="connsiteY173" fmla="*/ 6232365 h 6858000"/>
              <a:gd name="connsiteX174" fmla="*/ 148544 w 5734864"/>
              <a:gd name="connsiteY174" fmla="*/ 6246162 h 6858000"/>
              <a:gd name="connsiteX175" fmla="*/ 148403 w 5734864"/>
              <a:gd name="connsiteY175" fmla="*/ 6253754 h 6858000"/>
              <a:gd name="connsiteX176" fmla="*/ 138880 w 5734864"/>
              <a:gd name="connsiteY176" fmla="*/ 6276449 h 6858000"/>
              <a:gd name="connsiteX177" fmla="*/ 138683 w 5734864"/>
              <a:gd name="connsiteY177" fmla="*/ 6279721 h 6858000"/>
              <a:gd name="connsiteX178" fmla="*/ 130721 w 5734864"/>
              <a:gd name="connsiteY178" fmla="*/ 6293675 h 6858000"/>
              <a:gd name="connsiteX179" fmla="*/ 120717 w 5734864"/>
              <a:gd name="connsiteY179" fmla="*/ 6313967 h 6858000"/>
              <a:gd name="connsiteX180" fmla="*/ 120841 w 5734864"/>
              <a:gd name="connsiteY180" fmla="*/ 6315437 h 6858000"/>
              <a:gd name="connsiteX181" fmla="*/ 115208 w 5734864"/>
              <a:gd name="connsiteY181" fmla="*/ 6324024 h 6858000"/>
              <a:gd name="connsiteX182" fmla="*/ 101217 w 5734864"/>
              <a:gd name="connsiteY182" fmla="*/ 6365923 h 6858000"/>
              <a:gd name="connsiteX183" fmla="*/ 74946 w 5734864"/>
              <a:gd name="connsiteY183" fmla="*/ 6556817 h 6858000"/>
              <a:gd name="connsiteX184" fmla="*/ 16001 w 5734864"/>
              <a:gd name="connsiteY184" fmla="*/ 6808678 h 6858000"/>
              <a:gd name="connsiteX185" fmla="*/ 0 w 5734864"/>
              <a:gd name="connsiteY185" fmla="*/ 6858000 h 6858000"/>
              <a:gd name="connsiteX186" fmla="*/ 5734864 w 5734864"/>
              <a:gd name="connsiteY186" fmla="*/ 6858000 h 6858000"/>
              <a:gd name="connsiteX187" fmla="*/ 5734864 w 5734864"/>
              <a:gd name="connsiteY18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</a:cxnLst>
            <a:rect l="l" t="t" r="r" b="b"/>
            <a:pathLst>
              <a:path w="5734864" h="6858000">
                <a:moveTo>
                  <a:pt x="5734864" y="0"/>
                </a:moveTo>
                <a:lnTo>
                  <a:pt x="771611" y="0"/>
                </a:lnTo>
                <a:cubicBezTo>
                  <a:pt x="771634" y="16369"/>
                  <a:pt x="771656" y="32739"/>
                  <a:pt x="771679" y="49108"/>
                </a:cubicBezTo>
                <a:cubicBezTo>
                  <a:pt x="775201" y="55622"/>
                  <a:pt x="788724" y="196721"/>
                  <a:pt x="794248" y="200968"/>
                </a:cubicBezTo>
                <a:lnTo>
                  <a:pt x="801749" y="414071"/>
                </a:lnTo>
                <a:cubicBezTo>
                  <a:pt x="807329" y="440933"/>
                  <a:pt x="835107" y="598697"/>
                  <a:pt x="818548" y="585467"/>
                </a:cubicBezTo>
                <a:cubicBezTo>
                  <a:pt x="856197" y="664140"/>
                  <a:pt x="837895" y="708473"/>
                  <a:pt x="857476" y="800623"/>
                </a:cubicBezTo>
                <a:cubicBezTo>
                  <a:pt x="822401" y="857344"/>
                  <a:pt x="855723" y="824571"/>
                  <a:pt x="851083" y="878903"/>
                </a:cubicBezTo>
                <a:cubicBezTo>
                  <a:pt x="884811" y="859448"/>
                  <a:pt x="834648" y="946397"/>
                  <a:pt x="873564" y="943826"/>
                </a:cubicBezTo>
                <a:cubicBezTo>
                  <a:pt x="871487" y="953795"/>
                  <a:pt x="868248" y="963533"/>
                  <a:pt x="864705" y="973328"/>
                </a:cubicBezTo>
                <a:lnTo>
                  <a:pt x="862869" y="978457"/>
                </a:lnTo>
                <a:lnTo>
                  <a:pt x="862233" y="998041"/>
                </a:lnTo>
                <a:lnTo>
                  <a:pt x="853665" y="1004750"/>
                </a:lnTo>
                <a:lnTo>
                  <a:pt x="847865" y="1070795"/>
                </a:lnTo>
                <a:cubicBezTo>
                  <a:pt x="870234" y="1110486"/>
                  <a:pt x="833172" y="1190441"/>
                  <a:pt x="862786" y="1238994"/>
                </a:cubicBezTo>
                <a:cubicBezTo>
                  <a:pt x="864699" y="1290599"/>
                  <a:pt x="860615" y="1347716"/>
                  <a:pt x="859345" y="1380427"/>
                </a:cubicBezTo>
                <a:cubicBezTo>
                  <a:pt x="845703" y="1396391"/>
                  <a:pt x="873184" y="1435525"/>
                  <a:pt x="855172" y="1435262"/>
                </a:cubicBezTo>
                <a:lnTo>
                  <a:pt x="860494" y="1453861"/>
                </a:lnTo>
                <a:lnTo>
                  <a:pt x="853731" y="1467047"/>
                </a:lnTo>
                <a:cubicBezTo>
                  <a:pt x="846549" y="1480528"/>
                  <a:pt x="841728" y="1491093"/>
                  <a:pt x="845847" y="1502307"/>
                </a:cubicBezTo>
                <a:lnTo>
                  <a:pt x="817613" y="1565166"/>
                </a:lnTo>
                <a:cubicBezTo>
                  <a:pt x="805468" y="1557258"/>
                  <a:pt x="816534" y="1596564"/>
                  <a:pt x="804223" y="1601941"/>
                </a:cubicBezTo>
                <a:cubicBezTo>
                  <a:pt x="794287" y="1604654"/>
                  <a:pt x="795328" y="1617209"/>
                  <a:pt x="791773" y="1627005"/>
                </a:cubicBezTo>
                <a:cubicBezTo>
                  <a:pt x="781684" y="1634393"/>
                  <a:pt x="772978" y="1683187"/>
                  <a:pt x="774645" y="1699922"/>
                </a:cubicBezTo>
                <a:cubicBezTo>
                  <a:pt x="785341" y="1746767"/>
                  <a:pt x="744845" y="1787099"/>
                  <a:pt x="752343" y="1824604"/>
                </a:cubicBezTo>
                <a:cubicBezTo>
                  <a:pt x="751502" y="1834578"/>
                  <a:pt x="749297" y="1842929"/>
                  <a:pt x="746254" y="1850222"/>
                </a:cubicBezTo>
                <a:lnTo>
                  <a:pt x="728600" y="1869603"/>
                </a:lnTo>
                <a:lnTo>
                  <a:pt x="724396" y="1883104"/>
                </a:lnTo>
                <a:lnTo>
                  <a:pt x="722165" y="1885924"/>
                </a:lnTo>
                <a:lnTo>
                  <a:pt x="721338" y="1887123"/>
                </a:lnTo>
                <a:lnTo>
                  <a:pt x="714840" y="1902274"/>
                </a:lnTo>
                <a:lnTo>
                  <a:pt x="722847" y="1929891"/>
                </a:lnTo>
                <a:lnTo>
                  <a:pt x="714660" y="1982709"/>
                </a:lnTo>
                <a:cubicBezTo>
                  <a:pt x="727725" y="2006201"/>
                  <a:pt x="714739" y="1997091"/>
                  <a:pt x="710759" y="2013010"/>
                </a:cubicBezTo>
                <a:cubicBezTo>
                  <a:pt x="707970" y="2027531"/>
                  <a:pt x="700788" y="2054714"/>
                  <a:pt x="697927" y="2069833"/>
                </a:cubicBezTo>
                <a:cubicBezTo>
                  <a:pt x="685211" y="2080229"/>
                  <a:pt x="698762" y="2088241"/>
                  <a:pt x="693594" y="2103731"/>
                </a:cubicBezTo>
                <a:cubicBezTo>
                  <a:pt x="688481" y="2110649"/>
                  <a:pt x="687183" y="2115973"/>
                  <a:pt x="691109" y="2124027"/>
                </a:cubicBezTo>
                <a:cubicBezTo>
                  <a:pt x="666413" y="2155740"/>
                  <a:pt x="688031" y="2144874"/>
                  <a:pt x="676593" y="2176182"/>
                </a:cubicBezTo>
                <a:cubicBezTo>
                  <a:pt x="665190" y="2202944"/>
                  <a:pt x="656416" y="2233857"/>
                  <a:pt x="633227" y="2258036"/>
                </a:cubicBezTo>
                <a:cubicBezTo>
                  <a:pt x="626930" y="2262191"/>
                  <a:pt x="623498" y="2274069"/>
                  <a:pt x="625564" y="2284567"/>
                </a:cubicBezTo>
                <a:cubicBezTo>
                  <a:pt x="625918" y="2286374"/>
                  <a:pt x="626427" y="2288071"/>
                  <a:pt x="627074" y="2289605"/>
                </a:cubicBezTo>
                <a:cubicBezTo>
                  <a:pt x="619029" y="2296628"/>
                  <a:pt x="616453" y="2303188"/>
                  <a:pt x="614574" y="2308717"/>
                </a:cubicBezTo>
                <a:lnTo>
                  <a:pt x="606890" y="2320662"/>
                </a:lnTo>
                <a:lnTo>
                  <a:pt x="605558" y="2327897"/>
                </a:lnTo>
                <a:lnTo>
                  <a:pt x="602202" y="2357749"/>
                </a:lnTo>
                <a:lnTo>
                  <a:pt x="600213" y="2364905"/>
                </a:lnTo>
                <a:lnTo>
                  <a:pt x="597160" y="2388351"/>
                </a:lnTo>
                <a:lnTo>
                  <a:pt x="597982" y="2402296"/>
                </a:lnTo>
                <a:lnTo>
                  <a:pt x="593150" y="2420015"/>
                </a:lnTo>
                <a:cubicBezTo>
                  <a:pt x="593044" y="2420926"/>
                  <a:pt x="592939" y="2421838"/>
                  <a:pt x="592833" y="2422749"/>
                </a:cubicBezTo>
                <a:lnTo>
                  <a:pt x="594479" y="2426002"/>
                </a:lnTo>
                <a:cubicBezTo>
                  <a:pt x="594168" y="2427683"/>
                  <a:pt x="593118" y="2429721"/>
                  <a:pt x="591963" y="2431950"/>
                </a:cubicBezTo>
                <a:cubicBezTo>
                  <a:pt x="591823" y="2432599"/>
                  <a:pt x="591684" y="2433248"/>
                  <a:pt x="591544" y="2433897"/>
                </a:cubicBezTo>
                <a:lnTo>
                  <a:pt x="589519" y="2451398"/>
                </a:lnTo>
                <a:cubicBezTo>
                  <a:pt x="589692" y="2452777"/>
                  <a:pt x="589864" y="2454157"/>
                  <a:pt x="590037" y="2455536"/>
                </a:cubicBezTo>
                <a:lnTo>
                  <a:pt x="588179" y="2462981"/>
                </a:lnTo>
                <a:lnTo>
                  <a:pt x="583434" y="2503991"/>
                </a:lnTo>
                <a:cubicBezTo>
                  <a:pt x="576530" y="2566058"/>
                  <a:pt x="570433" y="2625224"/>
                  <a:pt x="567942" y="2652936"/>
                </a:cubicBezTo>
                <a:cubicBezTo>
                  <a:pt x="570864" y="2658290"/>
                  <a:pt x="572739" y="2664095"/>
                  <a:pt x="573869" y="2670188"/>
                </a:cubicBezTo>
                <a:lnTo>
                  <a:pt x="575243" y="2688114"/>
                </a:lnTo>
                <a:lnTo>
                  <a:pt x="573824" y="2689856"/>
                </a:lnTo>
                <a:cubicBezTo>
                  <a:pt x="569972" y="2698471"/>
                  <a:pt x="569572" y="2704494"/>
                  <a:pt x="570699" y="2709353"/>
                </a:cubicBezTo>
                <a:lnTo>
                  <a:pt x="573192" y="2714527"/>
                </a:lnTo>
                <a:cubicBezTo>
                  <a:pt x="572809" y="2719080"/>
                  <a:pt x="572427" y="2723634"/>
                  <a:pt x="572044" y="2728187"/>
                </a:cubicBezTo>
                <a:cubicBezTo>
                  <a:pt x="572184" y="2737412"/>
                  <a:pt x="572325" y="2746638"/>
                  <a:pt x="572465" y="2755863"/>
                </a:cubicBezTo>
                <a:lnTo>
                  <a:pt x="570028" y="2760324"/>
                </a:lnTo>
                <a:lnTo>
                  <a:pt x="566748" y="2800948"/>
                </a:lnTo>
                <a:lnTo>
                  <a:pt x="565509" y="2801167"/>
                </a:lnTo>
                <a:cubicBezTo>
                  <a:pt x="562655" y="2802587"/>
                  <a:pt x="560408" y="2805381"/>
                  <a:pt x="559367" y="2811129"/>
                </a:cubicBezTo>
                <a:cubicBezTo>
                  <a:pt x="543471" y="2797318"/>
                  <a:pt x="552020" y="2812773"/>
                  <a:pt x="550354" y="2830949"/>
                </a:cubicBezTo>
                <a:cubicBezTo>
                  <a:pt x="525292" y="2813553"/>
                  <a:pt x="531129" y="2868192"/>
                  <a:pt x="514795" y="2872433"/>
                </a:cubicBezTo>
                <a:lnTo>
                  <a:pt x="509875" y="2923099"/>
                </a:lnTo>
                <a:lnTo>
                  <a:pt x="509577" y="2923197"/>
                </a:lnTo>
                <a:cubicBezTo>
                  <a:pt x="508704" y="2924865"/>
                  <a:pt x="508038" y="2927556"/>
                  <a:pt x="507597" y="2931868"/>
                </a:cubicBezTo>
                <a:cubicBezTo>
                  <a:pt x="507524" y="2934019"/>
                  <a:pt x="507452" y="2936171"/>
                  <a:pt x="507379" y="2938322"/>
                </a:cubicBezTo>
                <a:lnTo>
                  <a:pt x="504725" y="2954519"/>
                </a:lnTo>
                <a:lnTo>
                  <a:pt x="502018" y="2959643"/>
                </a:lnTo>
                <a:lnTo>
                  <a:pt x="498360" y="2961019"/>
                </a:lnTo>
                <a:lnTo>
                  <a:pt x="498483" y="2962590"/>
                </a:lnTo>
                <a:cubicBezTo>
                  <a:pt x="502388" y="2975027"/>
                  <a:pt x="510202" y="2980016"/>
                  <a:pt x="484403" y="2990538"/>
                </a:cubicBezTo>
                <a:cubicBezTo>
                  <a:pt x="489425" y="3018352"/>
                  <a:pt x="474337" y="3021029"/>
                  <a:pt x="463075" y="3055956"/>
                </a:cubicBezTo>
                <a:cubicBezTo>
                  <a:pt x="469487" y="3072485"/>
                  <a:pt x="464165" y="3083955"/>
                  <a:pt x="455013" y="3094482"/>
                </a:cubicBezTo>
                <a:cubicBezTo>
                  <a:pt x="453131" y="3130054"/>
                  <a:pt x="437643" y="3160106"/>
                  <a:pt x="428391" y="3198850"/>
                </a:cubicBezTo>
                <a:lnTo>
                  <a:pt x="401440" y="3307560"/>
                </a:lnTo>
                <a:lnTo>
                  <a:pt x="386076" y="3373943"/>
                </a:lnTo>
                <a:cubicBezTo>
                  <a:pt x="386236" y="3376061"/>
                  <a:pt x="380537" y="3378856"/>
                  <a:pt x="374726" y="3381364"/>
                </a:cubicBezTo>
                <a:lnTo>
                  <a:pt x="369145" y="3383729"/>
                </a:lnTo>
                <a:lnTo>
                  <a:pt x="364294" y="3414159"/>
                </a:lnTo>
                <a:lnTo>
                  <a:pt x="366450" y="3436925"/>
                </a:lnTo>
                <a:lnTo>
                  <a:pt x="351743" y="3521619"/>
                </a:lnTo>
                <a:lnTo>
                  <a:pt x="345784" y="3603757"/>
                </a:lnTo>
                <a:cubicBezTo>
                  <a:pt x="345255" y="3619979"/>
                  <a:pt x="344727" y="3636202"/>
                  <a:pt x="344198" y="3652424"/>
                </a:cubicBezTo>
                <a:lnTo>
                  <a:pt x="352450" y="3665222"/>
                </a:lnTo>
                <a:lnTo>
                  <a:pt x="342621" y="3700804"/>
                </a:lnTo>
                <a:lnTo>
                  <a:pt x="341514" y="3734774"/>
                </a:lnTo>
                <a:cubicBezTo>
                  <a:pt x="341212" y="3751567"/>
                  <a:pt x="340909" y="3768360"/>
                  <a:pt x="340607" y="3785153"/>
                </a:cubicBezTo>
                <a:cubicBezTo>
                  <a:pt x="340640" y="3786161"/>
                  <a:pt x="340674" y="3787169"/>
                  <a:pt x="340707" y="3788177"/>
                </a:cubicBezTo>
                <a:cubicBezTo>
                  <a:pt x="340592" y="3791719"/>
                  <a:pt x="340476" y="3795261"/>
                  <a:pt x="340361" y="3798803"/>
                </a:cubicBezTo>
                <a:cubicBezTo>
                  <a:pt x="340121" y="3812119"/>
                  <a:pt x="339882" y="3825434"/>
                  <a:pt x="339642" y="3838750"/>
                </a:cubicBezTo>
                <a:cubicBezTo>
                  <a:pt x="337363" y="3949044"/>
                  <a:pt x="361794" y="3960437"/>
                  <a:pt x="360295" y="4015196"/>
                </a:cubicBezTo>
                <a:lnTo>
                  <a:pt x="339043" y="4052778"/>
                </a:lnTo>
                <a:lnTo>
                  <a:pt x="339343" y="4096257"/>
                </a:lnTo>
                <a:cubicBezTo>
                  <a:pt x="362058" y="4159145"/>
                  <a:pt x="332404" y="4250479"/>
                  <a:pt x="340786" y="4321136"/>
                </a:cubicBezTo>
                <a:cubicBezTo>
                  <a:pt x="341421" y="4376624"/>
                  <a:pt x="344189" y="4407708"/>
                  <a:pt x="343158" y="4429174"/>
                </a:cubicBezTo>
                <a:cubicBezTo>
                  <a:pt x="340948" y="4436304"/>
                  <a:pt x="337887" y="4443121"/>
                  <a:pt x="334599" y="4449938"/>
                </a:cubicBezTo>
                <a:lnTo>
                  <a:pt x="332890" y="4453515"/>
                </a:lnTo>
                <a:lnTo>
                  <a:pt x="331105" y="4467941"/>
                </a:lnTo>
                <a:lnTo>
                  <a:pt x="324289" y="4471861"/>
                </a:lnTo>
                <a:lnTo>
                  <a:pt x="317079" y="4493468"/>
                </a:lnTo>
                <a:cubicBezTo>
                  <a:pt x="315353" y="4501584"/>
                  <a:pt x="314639" y="4510343"/>
                  <a:pt x="315557" y="4520067"/>
                </a:cubicBezTo>
                <a:cubicBezTo>
                  <a:pt x="315451" y="4525669"/>
                  <a:pt x="315346" y="4531270"/>
                  <a:pt x="315240" y="4536872"/>
                </a:cubicBezTo>
                <a:lnTo>
                  <a:pt x="316200" y="4538297"/>
                </a:lnTo>
                <a:cubicBezTo>
                  <a:pt x="316738" y="4541182"/>
                  <a:pt x="316785" y="4544563"/>
                  <a:pt x="317507" y="4547582"/>
                </a:cubicBezTo>
                <a:cubicBezTo>
                  <a:pt x="322716" y="4552468"/>
                  <a:pt x="324912" y="4582137"/>
                  <a:pt x="323078" y="4592102"/>
                </a:cubicBezTo>
                <a:cubicBezTo>
                  <a:pt x="314597" y="4619728"/>
                  <a:pt x="334923" y="4645745"/>
                  <a:pt x="328722" y="4667914"/>
                </a:cubicBezTo>
                <a:cubicBezTo>
                  <a:pt x="330810" y="4685069"/>
                  <a:pt x="333803" y="4690356"/>
                  <a:pt x="335597" y="4695035"/>
                </a:cubicBezTo>
                <a:lnTo>
                  <a:pt x="339485" y="4695979"/>
                </a:lnTo>
                <a:lnTo>
                  <a:pt x="341089" y="4704268"/>
                </a:lnTo>
                <a:lnTo>
                  <a:pt x="342177" y="4706060"/>
                </a:lnTo>
                <a:cubicBezTo>
                  <a:pt x="344268" y="4709474"/>
                  <a:pt x="346234" y="4712931"/>
                  <a:pt x="347751" y="4716754"/>
                </a:cubicBezTo>
                <a:lnTo>
                  <a:pt x="344125" y="4764669"/>
                </a:lnTo>
                <a:lnTo>
                  <a:pt x="340188" y="4779386"/>
                </a:lnTo>
                <a:lnTo>
                  <a:pt x="335146" y="4787491"/>
                </a:lnTo>
                <a:lnTo>
                  <a:pt x="319124" y="4843514"/>
                </a:lnTo>
                <a:lnTo>
                  <a:pt x="305956" y="4881505"/>
                </a:lnTo>
                <a:lnTo>
                  <a:pt x="301062" y="4889332"/>
                </a:lnTo>
                <a:lnTo>
                  <a:pt x="302141" y="4899400"/>
                </a:lnTo>
                <a:cubicBezTo>
                  <a:pt x="302767" y="4900706"/>
                  <a:pt x="303536" y="4901803"/>
                  <a:pt x="304424" y="4902664"/>
                </a:cubicBezTo>
                <a:lnTo>
                  <a:pt x="293123" y="4932769"/>
                </a:lnTo>
                <a:lnTo>
                  <a:pt x="292275" y="4936482"/>
                </a:lnTo>
                <a:lnTo>
                  <a:pt x="288304" y="4962325"/>
                </a:lnTo>
                <a:cubicBezTo>
                  <a:pt x="288009" y="4988948"/>
                  <a:pt x="287715" y="5015570"/>
                  <a:pt x="287420" y="5042193"/>
                </a:cubicBezTo>
                <a:cubicBezTo>
                  <a:pt x="295373" y="5039737"/>
                  <a:pt x="281659" y="5060438"/>
                  <a:pt x="287020" y="5065655"/>
                </a:cubicBezTo>
                <a:cubicBezTo>
                  <a:pt x="291675" y="5068928"/>
                  <a:pt x="288601" y="5075970"/>
                  <a:pt x="288488" y="5082216"/>
                </a:cubicBezTo>
                <a:cubicBezTo>
                  <a:pt x="292282" y="5088207"/>
                  <a:pt x="287008" y="5117775"/>
                  <a:pt x="282763" y="5127114"/>
                </a:cubicBezTo>
                <a:cubicBezTo>
                  <a:pt x="267723" y="5152218"/>
                  <a:pt x="280799" y="5182399"/>
                  <a:pt x="269316" y="5202682"/>
                </a:cubicBezTo>
                <a:cubicBezTo>
                  <a:pt x="267050" y="5219969"/>
                  <a:pt x="268614" y="5225841"/>
                  <a:pt x="269174" y="5230835"/>
                </a:cubicBezTo>
                <a:lnTo>
                  <a:pt x="272679" y="5232660"/>
                </a:lnTo>
                <a:lnTo>
                  <a:pt x="272160" y="5241150"/>
                </a:lnTo>
                <a:lnTo>
                  <a:pt x="272760" y="5243156"/>
                </a:lnTo>
                <a:cubicBezTo>
                  <a:pt x="273922" y="5246984"/>
                  <a:pt x="274952" y="5250824"/>
                  <a:pt x="275462" y="5254919"/>
                </a:cubicBezTo>
                <a:cubicBezTo>
                  <a:pt x="258407" y="5258851"/>
                  <a:pt x="276976" y="5290392"/>
                  <a:pt x="262897" y="5286259"/>
                </a:cubicBezTo>
                <a:cubicBezTo>
                  <a:pt x="262724" y="5309439"/>
                  <a:pt x="239612" y="5337531"/>
                  <a:pt x="252761" y="5357801"/>
                </a:cubicBezTo>
                <a:cubicBezTo>
                  <a:pt x="248775" y="5392256"/>
                  <a:pt x="247799" y="5423412"/>
                  <a:pt x="242360" y="5460080"/>
                </a:cubicBezTo>
                <a:cubicBezTo>
                  <a:pt x="232632" y="5488478"/>
                  <a:pt x="242025" y="5519143"/>
                  <a:pt x="229880" y="5539714"/>
                </a:cubicBezTo>
                <a:cubicBezTo>
                  <a:pt x="230558" y="5572454"/>
                  <a:pt x="222150" y="5613340"/>
                  <a:pt x="204283" y="5639080"/>
                </a:cubicBezTo>
                <a:cubicBezTo>
                  <a:pt x="201596" y="5674226"/>
                  <a:pt x="191051" y="5680198"/>
                  <a:pt x="198948" y="5710958"/>
                </a:cubicBezTo>
                <a:cubicBezTo>
                  <a:pt x="196338" y="5713534"/>
                  <a:pt x="194185" y="5716550"/>
                  <a:pt x="192367" y="5719859"/>
                </a:cubicBezTo>
                <a:lnTo>
                  <a:pt x="188035" y="5729935"/>
                </a:lnTo>
                <a:lnTo>
                  <a:pt x="188428" y="5731182"/>
                </a:lnTo>
                <a:lnTo>
                  <a:pt x="181635" y="5753538"/>
                </a:lnTo>
                <a:lnTo>
                  <a:pt x="169744" y="5796307"/>
                </a:lnTo>
                <a:lnTo>
                  <a:pt x="170351" y="5796644"/>
                </a:lnTo>
                <a:cubicBezTo>
                  <a:pt x="171558" y="5797954"/>
                  <a:pt x="172173" y="5799948"/>
                  <a:pt x="171559" y="5803435"/>
                </a:cubicBezTo>
                <a:cubicBezTo>
                  <a:pt x="182664" y="5798231"/>
                  <a:pt x="175075" y="5805646"/>
                  <a:pt x="172284" y="5816391"/>
                </a:cubicBezTo>
                <a:cubicBezTo>
                  <a:pt x="188911" y="5810703"/>
                  <a:pt x="174844" y="5841128"/>
                  <a:pt x="182542" y="5846382"/>
                </a:cubicBezTo>
                <a:cubicBezTo>
                  <a:pt x="180118" y="5854404"/>
                  <a:pt x="177856" y="5862781"/>
                  <a:pt x="175877" y="5871336"/>
                </a:cubicBezTo>
                <a:lnTo>
                  <a:pt x="174910" y="5876376"/>
                </a:lnTo>
                <a:lnTo>
                  <a:pt x="175047" y="5876483"/>
                </a:lnTo>
                <a:cubicBezTo>
                  <a:pt x="175167" y="5877594"/>
                  <a:pt x="174973" y="5879257"/>
                  <a:pt x="174335" y="5881814"/>
                </a:cubicBezTo>
                <a:lnTo>
                  <a:pt x="171273" y="5895339"/>
                </a:lnTo>
                <a:cubicBezTo>
                  <a:pt x="171401" y="5896476"/>
                  <a:pt x="171530" y="5897612"/>
                  <a:pt x="171658" y="5898749"/>
                </a:cubicBezTo>
                <a:lnTo>
                  <a:pt x="174658" y="5919558"/>
                </a:lnTo>
                <a:cubicBezTo>
                  <a:pt x="173958" y="5933601"/>
                  <a:pt x="171208" y="5962838"/>
                  <a:pt x="169099" y="5984417"/>
                </a:cubicBezTo>
                <a:cubicBezTo>
                  <a:pt x="162916" y="6005205"/>
                  <a:pt x="164971" y="6025162"/>
                  <a:pt x="162007" y="6049043"/>
                </a:cubicBezTo>
                <a:cubicBezTo>
                  <a:pt x="150795" y="6073830"/>
                  <a:pt x="160091" y="6088483"/>
                  <a:pt x="156875" y="6114000"/>
                </a:cubicBezTo>
                <a:cubicBezTo>
                  <a:pt x="141597" y="6134477"/>
                  <a:pt x="163381" y="6133378"/>
                  <a:pt x="165441" y="6146938"/>
                </a:cubicBezTo>
                <a:lnTo>
                  <a:pt x="165177" y="6150658"/>
                </a:lnTo>
                <a:lnTo>
                  <a:pt x="161772" y="6160011"/>
                </a:lnTo>
                <a:lnTo>
                  <a:pt x="160051" y="6163393"/>
                </a:lnTo>
                <a:cubicBezTo>
                  <a:pt x="159032" y="6165775"/>
                  <a:pt x="158564" y="6167421"/>
                  <a:pt x="158473" y="6168628"/>
                </a:cubicBezTo>
                <a:cubicBezTo>
                  <a:pt x="158506" y="6168685"/>
                  <a:pt x="158540" y="6168742"/>
                  <a:pt x="158573" y="6168799"/>
                </a:cubicBezTo>
                <a:lnTo>
                  <a:pt x="146463" y="6196671"/>
                </a:lnTo>
                <a:cubicBezTo>
                  <a:pt x="152348" y="6205503"/>
                  <a:pt x="134460" y="6231012"/>
                  <a:pt x="150209" y="6232365"/>
                </a:cubicBezTo>
                <a:cubicBezTo>
                  <a:pt x="145821" y="6242321"/>
                  <a:pt x="137774" y="6246719"/>
                  <a:pt x="148544" y="6246162"/>
                </a:cubicBezTo>
                <a:cubicBezTo>
                  <a:pt x="147378" y="6249522"/>
                  <a:pt x="147566" y="6251866"/>
                  <a:pt x="148403" y="6253754"/>
                </a:cubicBezTo>
                <a:lnTo>
                  <a:pt x="138880" y="6276449"/>
                </a:lnTo>
                <a:cubicBezTo>
                  <a:pt x="138814" y="6277540"/>
                  <a:pt x="138749" y="6278630"/>
                  <a:pt x="138683" y="6279721"/>
                </a:cubicBezTo>
                <a:lnTo>
                  <a:pt x="130721" y="6293675"/>
                </a:lnTo>
                <a:lnTo>
                  <a:pt x="120717" y="6313967"/>
                </a:lnTo>
                <a:cubicBezTo>
                  <a:pt x="120758" y="6314457"/>
                  <a:pt x="120800" y="6314947"/>
                  <a:pt x="120841" y="6315437"/>
                </a:cubicBezTo>
                <a:lnTo>
                  <a:pt x="115208" y="6324024"/>
                </a:lnTo>
                <a:cubicBezTo>
                  <a:pt x="113007" y="6326672"/>
                  <a:pt x="103991" y="6364381"/>
                  <a:pt x="101217" y="6365923"/>
                </a:cubicBezTo>
                <a:lnTo>
                  <a:pt x="74946" y="6556817"/>
                </a:lnTo>
                <a:cubicBezTo>
                  <a:pt x="55357" y="6665926"/>
                  <a:pt x="35695" y="6744075"/>
                  <a:pt x="16001" y="6808678"/>
                </a:cubicBezTo>
                <a:lnTo>
                  <a:pt x="0" y="6858000"/>
                </a:lnTo>
                <a:lnTo>
                  <a:pt x="5734864" y="6858000"/>
                </a:lnTo>
                <a:lnTo>
                  <a:pt x="5734864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5F5BDC4-2518-BD30-EC6C-1725040185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3408" y="992094"/>
            <a:ext cx="3616913" cy="279516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Proces in kaart brengen </a:t>
            </a:r>
          </a:p>
        </p:txBody>
      </p:sp>
      <p:pic>
        <p:nvPicPr>
          <p:cNvPr id="4" name="Tijdelijke aanduiding voor inhoud 3">
            <a:extLst>
              <a:ext uri="{FF2B5EF4-FFF2-40B4-BE49-F238E27FC236}">
                <a16:creationId xmlns:a16="http://schemas.microsoft.com/office/drawing/2014/main" id="{A1FE4D9B-2194-9AF0-F9E7-68C4E16779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9327" y="578738"/>
            <a:ext cx="4621497" cy="5670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0675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D04C78C-4D9A-107F-3744-3743323C3E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4560584" cy="1128068"/>
          </a:xfrm>
        </p:spPr>
        <p:txBody>
          <a:bodyPr anchor="ctr">
            <a:normAutofit/>
          </a:bodyPr>
          <a:lstStyle/>
          <a:p>
            <a:r>
              <a:rPr lang="nl-NL" sz="4000"/>
              <a:t>Interviews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73E84F9-A64B-6EEB-76BA-56189EE86E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0719" y="2330505"/>
            <a:ext cx="4559425" cy="3979585"/>
          </a:xfrm>
        </p:spPr>
        <p:txBody>
          <a:bodyPr anchor="ctr">
            <a:normAutofit/>
          </a:bodyPr>
          <a:lstStyle/>
          <a:p>
            <a:r>
              <a:rPr lang="nl-NL" sz="2000" dirty="0"/>
              <a:t>Wensen afgenomen</a:t>
            </a:r>
          </a:p>
          <a:p>
            <a:r>
              <a:rPr lang="nl-NL" sz="2000" dirty="0"/>
              <a:t>Engineer</a:t>
            </a:r>
          </a:p>
          <a:p>
            <a:r>
              <a:rPr lang="nl-NL" sz="2000" dirty="0"/>
              <a:t>Uitvoerder</a:t>
            </a:r>
          </a:p>
          <a:p>
            <a:r>
              <a:rPr lang="nl-NL" sz="2000" dirty="0"/>
              <a:t>Nazorg coördinator</a:t>
            </a:r>
          </a:p>
          <a:p>
            <a:endParaRPr lang="nl-NL" sz="20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0D438C3A-8902-7010-780F-916EAB759B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85" r="17553" b="2"/>
          <a:stretch/>
        </p:blipFill>
        <p:spPr>
          <a:xfrm>
            <a:off x="5977788" y="799352"/>
            <a:ext cx="5425410" cy="5259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3204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52BEC0E-22F8-46D0-9632-375DB541B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5BFC831-2999-496D-E0B0-398AD39F84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9184"/>
            <a:ext cx="6894576" cy="1783080"/>
          </a:xfrm>
        </p:spPr>
        <p:txBody>
          <a:bodyPr anchor="b">
            <a:normAutofit/>
          </a:bodyPr>
          <a:lstStyle/>
          <a:p>
            <a:r>
              <a:rPr lang="nl-NL" sz="5400"/>
              <a:t>Van de Vin ramen en kozijnen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952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52B77D79-C930-1ED6-19FF-28EA99EF1F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706624"/>
            <a:ext cx="6894576" cy="3483864"/>
          </a:xfrm>
        </p:spPr>
        <p:txBody>
          <a:bodyPr>
            <a:normAutofit/>
          </a:bodyPr>
          <a:lstStyle/>
          <a:p>
            <a:r>
              <a:rPr lang="nl-NL" sz="2200" dirty="0"/>
              <a:t>Partner in Houten kozijnen</a:t>
            </a:r>
          </a:p>
          <a:p>
            <a:r>
              <a:rPr lang="nl-NL" sz="2200" dirty="0"/>
              <a:t>NFC-chip scannen</a:t>
            </a:r>
          </a:p>
          <a:p>
            <a:r>
              <a:rPr lang="nl-NL" sz="2200" dirty="0"/>
              <a:t>URL-code met alle informatie</a:t>
            </a:r>
          </a:p>
          <a:p>
            <a:endParaRPr lang="nl-NL" sz="2200" dirty="0"/>
          </a:p>
          <a:p>
            <a:endParaRPr lang="nl-NL" sz="2200" dirty="0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A544CA1F-F4E4-5964-94F0-A3368316455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3840" y="538836"/>
            <a:ext cx="4014216" cy="3010662"/>
          </a:xfrm>
          <a:prstGeom prst="rect">
            <a:avLst/>
          </a:prstGeom>
        </p:spPr>
      </p:pic>
      <p:pic>
        <p:nvPicPr>
          <p:cNvPr id="4" name="Afbeelding 3">
            <a:extLst>
              <a:ext uri="{FF2B5EF4-FFF2-40B4-BE49-F238E27FC236}">
                <a16:creationId xmlns:a16="http://schemas.microsoft.com/office/drawing/2014/main" id="{A78F62A9-8F3D-53C2-1170-1946020B1C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3840" y="4345310"/>
            <a:ext cx="3995928" cy="1644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080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91F55C5D-1648-4BE3-932D-8CADBF3F67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2E40478-70E6-B8A9-4D0A-338DF46677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667512"/>
            <a:ext cx="10908792" cy="106984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400" dirty="0"/>
              <a:t>URL code</a:t>
            </a:r>
          </a:p>
        </p:txBody>
      </p:sp>
      <p:sp>
        <p:nvSpPr>
          <p:cNvPr id="39" name="sketch line">
            <a:extLst>
              <a:ext uri="{FF2B5EF4-FFF2-40B4-BE49-F238E27FC236}">
                <a16:creationId xmlns:a16="http://schemas.microsoft.com/office/drawing/2014/main" id="{A38E1331-B5A6-44BE-BF4E-EE6C2FD2A2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10000" y="1776977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744583 w 4572000"/>
              <a:gd name="connsiteY1" fmla="*/ 0 h 18288"/>
              <a:gd name="connsiteX2" fmla="*/ 1352006 w 4572000"/>
              <a:gd name="connsiteY2" fmla="*/ 0 h 18288"/>
              <a:gd name="connsiteX3" fmla="*/ 2050869 w 4572000"/>
              <a:gd name="connsiteY3" fmla="*/ 0 h 18288"/>
              <a:gd name="connsiteX4" fmla="*/ 2612571 w 4572000"/>
              <a:gd name="connsiteY4" fmla="*/ 0 h 18288"/>
              <a:gd name="connsiteX5" fmla="*/ 3357154 w 4572000"/>
              <a:gd name="connsiteY5" fmla="*/ 0 h 18288"/>
              <a:gd name="connsiteX6" fmla="*/ 401029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265714 w 4572000"/>
              <a:gd name="connsiteY10" fmla="*/ 18288 h 18288"/>
              <a:gd name="connsiteX11" fmla="*/ 2521131 w 4572000"/>
              <a:gd name="connsiteY11" fmla="*/ 18288 h 18288"/>
              <a:gd name="connsiteX12" fmla="*/ 1867989 w 4572000"/>
              <a:gd name="connsiteY12" fmla="*/ 18288 h 18288"/>
              <a:gd name="connsiteX13" fmla="*/ 1352006 w 4572000"/>
              <a:gd name="connsiteY13" fmla="*/ 18288 h 18288"/>
              <a:gd name="connsiteX14" fmla="*/ 83602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335213" y="-5275"/>
                  <a:pt x="446637" y="2749"/>
                  <a:pt x="744583" y="0"/>
                </a:cubicBezTo>
                <a:cubicBezTo>
                  <a:pt x="1042529" y="-2749"/>
                  <a:pt x="1223095" y="8165"/>
                  <a:pt x="1352006" y="0"/>
                </a:cubicBezTo>
                <a:cubicBezTo>
                  <a:pt x="1480917" y="-8165"/>
                  <a:pt x="1803308" y="16240"/>
                  <a:pt x="2050869" y="0"/>
                </a:cubicBezTo>
                <a:cubicBezTo>
                  <a:pt x="2298430" y="-16240"/>
                  <a:pt x="2464656" y="-22054"/>
                  <a:pt x="2612571" y="0"/>
                </a:cubicBezTo>
                <a:cubicBezTo>
                  <a:pt x="2760486" y="22054"/>
                  <a:pt x="3034874" y="11895"/>
                  <a:pt x="3357154" y="0"/>
                </a:cubicBezTo>
                <a:cubicBezTo>
                  <a:pt x="3679434" y="-11895"/>
                  <a:pt x="3778145" y="-10841"/>
                  <a:pt x="4010297" y="0"/>
                </a:cubicBezTo>
                <a:cubicBezTo>
                  <a:pt x="4242449" y="10841"/>
                  <a:pt x="4385860" y="17261"/>
                  <a:pt x="4572000" y="0"/>
                </a:cubicBezTo>
                <a:cubicBezTo>
                  <a:pt x="4571443" y="8172"/>
                  <a:pt x="4571244" y="10948"/>
                  <a:pt x="4572000" y="18288"/>
                </a:cubicBezTo>
                <a:cubicBezTo>
                  <a:pt x="4352099" y="1269"/>
                  <a:pt x="4065933" y="40755"/>
                  <a:pt x="3873137" y="18288"/>
                </a:cubicBezTo>
                <a:cubicBezTo>
                  <a:pt x="3680341" y="-4179"/>
                  <a:pt x="3486903" y="33471"/>
                  <a:pt x="3265714" y="18288"/>
                </a:cubicBezTo>
                <a:cubicBezTo>
                  <a:pt x="3044525" y="3105"/>
                  <a:pt x="2683548" y="-1073"/>
                  <a:pt x="2521131" y="18288"/>
                </a:cubicBezTo>
                <a:cubicBezTo>
                  <a:pt x="2358714" y="37649"/>
                  <a:pt x="2132855" y="34593"/>
                  <a:pt x="1867989" y="18288"/>
                </a:cubicBezTo>
                <a:cubicBezTo>
                  <a:pt x="1603123" y="1983"/>
                  <a:pt x="1605373" y="2886"/>
                  <a:pt x="1352006" y="18288"/>
                </a:cubicBezTo>
                <a:cubicBezTo>
                  <a:pt x="1098639" y="33690"/>
                  <a:pt x="962100" y="16241"/>
                  <a:pt x="836023" y="18288"/>
                </a:cubicBezTo>
                <a:cubicBezTo>
                  <a:pt x="709946" y="20335"/>
                  <a:pt x="193668" y="-307"/>
                  <a:pt x="0" y="18288"/>
                </a:cubicBezTo>
                <a:cubicBezTo>
                  <a:pt x="-277" y="11188"/>
                  <a:pt x="-244" y="5848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58188" y="7508"/>
                  <a:pt x="361578" y="-27091"/>
                  <a:pt x="561703" y="0"/>
                </a:cubicBezTo>
                <a:cubicBezTo>
                  <a:pt x="761828" y="27091"/>
                  <a:pt x="1133811" y="14547"/>
                  <a:pt x="1306286" y="0"/>
                </a:cubicBezTo>
                <a:cubicBezTo>
                  <a:pt x="1478761" y="-14547"/>
                  <a:pt x="1809594" y="13320"/>
                  <a:pt x="2050869" y="0"/>
                </a:cubicBezTo>
                <a:cubicBezTo>
                  <a:pt x="2292144" y="-13320"/>
                  <a:pt x="2409269" y="-14334"/>
                  <a:pt x="2612571" y="0"/>
                </a:cubicBezTo>
                <a:cubicBezTo>
                  <a:pt x="2815873" y="14334"/>
                  <a:pt x="3025009" y="33536"/>
                  <a:pt x="3311434" y="0"/>
                </a:cubicBezTo>
                <a:cubicBezTo>
                  <a:pt x="3597859" y="-33536"/>
                  <a:pt x="3695431" y="-13462"/>
                  <a:pt x="3827417" y="0"/>
                </a:cubicBezTo>
                <a:cubicBezTo>
                  <a:pt x="3959403" y="13462"/>
                  <a:pt x="4360180" y="899"/>
                  <a:pt x="4572000" y="0"/>
                </a:cubicBezTo>
                <a:cubicBezTo>
                  <a:pt x="4572481" y="8890"/>
                  <a:pt x="4572898" y="10033"/>
                  <a:pt x="4572000" y="18288"/>
                </a:cubicBezTo>
                <a:cubicBezTo>
                  <a:pt x="4356830" y="5817"/>
                  <a:pt x="4021942" y="41441"/>
                  <a:pt x="3873137" y="18288"/>
                </a:cubicBezTo>
                <a:cubicBezTo>
                  <a:pt x="3724332" y="-4865"/>
                  <a:pt x="3494019" y="36771"/>
                  <a:pt x="3174274" y="18288"/>
                </a:cubicBezTo>
                <a:cubicBezTo>
                  <a:pt x="2854529" y="-195"/>
                  <a:pt x="2861023" y="5963"/>
                  <a:pt x="2658291" y="18288"/>
                </a:cubicBezTo>
                <a:cubicBezTo>
                  <a:pt x="2455559" y="30613"/>
                  <a:pt x="2309968" y="11711"/>
                  <a:pt x="2050869" y="18288"/>
                </a:cubicBezTo>
                <a:cubicBezTo>
                  <a:pt x="1791770" y="24865"/>
                  <a:pt x="1671115" y="-4587"/>
                  <a:pt x="1306286" y="18288"/>
                </a:cubicBezTo>
                <a:cubicBezTo>
                  <a:pt x="941457" y="41163"/>
                  <a:pt x="838619" y="-9452"/>
                  <a:pt x="653143" y="18288"/>
                </a:cubicBezTo>
                <a:cubicBezTo>
                  <a:pt x="467667" y="46028"/>
                  <a:pt x="308702" y="9245"/>
                  <a:pt x="0" y="18288"/>
                </a:cubicBezTo>
                <a:cubicBezTo>
                  <a:pt x="-4" y="10872"/>
                  <a:pt x="388" y="6748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95915077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Tijdelijke aanduiding voor inhoud 20" descr="Afbeelding met tekst, schermopname, diagram, software&#10;&#10;Automatisch gegenereerde beschrijving">
            <a:extLst>
              <a:ext uri="{FF2B5EF4-FFF2-40B4-BE49-F238E27FC236}">
                <a16:creationId xmlns:a16="http://schemas.microsoft.com/office/drawing/2014/main" id="{B56666D2-E95C-A8C1-6536-05E70AA756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103" y="2276669"/>
            <a:ext cx="1823710" cy="3943157"/>
          </a:xfrm>
          <a:prstGeom prst="rect">
            <a:avLst/>
          </a:prstGeom>
        </p:spPr>
      </p:pic>
      <p:pic>
        <p:nvPicPr>
          <p:cNvPr id="32" name="Afbeelding 31" descr="Afbeelding met tekst, schermopname, Webpagina, Website&#10;&#10;Automatisch gegenereerde beschrijving">
            <a:extLst>
              <a:ext uri="{FF2B5EF4-FFF2-40B4-BE49-F238E27FC236}">
                <a16:creationId xmlns:a16="http://schemas.microsoft.com/office/drawing/2014/main" id="{D8F625F5-824E-F392-7D95-D25FA7CF5C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5909" y="2276669"/>
            <a:ext cx="1823709" cy="3943157"/>
          </a:xfrm>
          <a:prstGeom prst="rect">
            <a:avLst/>
          </a:prstGeom>
        </p:spPr>
      </p:pic>
      <p:pic>
        <p:nvPicPr>
          <p:cNvPr id="27" name="Afbeelding 26" descr="Afbeelding met tekst, schermopname, diagram, Parallel&#10;&#10;Automatisch gegenereerde beschrijving">
            <a:extLst>
              <a:ext uri="{FF2B5EF4-FFF2-40B4-BE49-F238E27FC236}">
                <a16:creationId xmlns:a16="http://schemas.microsoft.com/office/drawing/2014/main" id="{B8B89A19-90A3-487C-7A01-30927FBAC7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6714" y="2230724"/>
            <a:ext cx="1844959" cy="3989102"/>
          </a:xfrm>
          <a:prstGeom prst="rect">
            <a:avLst/>
          </a:prstGeom>
        </p:spPr>
      </p:pic>
      <p:pic>
        <p:nvPicPr>
          <p:cNvPr id="30" name="Afbeelding 29" descr="Afbeelding met tekst, schermopname, Lettertype, Webpagina&#10;&#10;Automatisch gegenereerde beschrijving">
            <a:extLst>
              <a:ext uri="{FF2B5EF4-FFF2-40B4-BE49-F238E27FC236}">
                <a16:creationId xmlns:a16="http://schemas.microsoft.com/office/drawing/2014/main" id="{C057E01C-F1B3-D735-0B7C-365CD445B8D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7520" y="2230726"/>
            <a:ext cx="1844958" cy="398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7007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7C98A213-5994-475E-B327-DC6EC27FBA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E2258CC-1F2D-C36D-8995-94B9B027F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670218"/>
            <a:ext cx="10909640" cy="1065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 dirty="0"/>
              <a:t>URL code</a:t>
            </a:r>
          </a:p>
        </p:txBody>
      </p:sp>
      <p:sp>
        <p:nvSpPr>
          <p:cNvPr id="16" name="sketch line">
            <a:extLst>
              <a:ext uri="{FF2B5EF4-FFF2-40B4-BE49-F238E27FC236}">
                <a16:creationId xmlns:a16="http://schemas.microsoft.com/office/drawing/2014/main" id="{4B030A0D-0DAD-4A99-89BB-419527D6A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89376" y="1800088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7202E360-CBBD-B3EF-BFF8-42D0CEAF70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5658" y="2254496"/>
            <a:ext cx="1824052" cy="3965330"/>
          </a:xfrm>
          <a:prstGeom prst="rect">
            <a:avLst/>
          </a:prstGeom>
        </p:spPr>
      </p:pic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F7AD12CF-4F06-B92E-6320-5091BB592D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4457" y="2275928"/>
            <a:ext cx="1824052" cy="3943898"/>
          </a:xfrm>
          <a:prstGeom prst="rect">
            <a:avLst/>
          </a:prstGeo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474FD1BE-8773-381C-4F6A-0090D8DD31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8758" y="2275930"/>
            <a:ext cx="1824052" cy="3943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6814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8">
            <a:extLst>
              <a:ext uri="{FF2B5EF4-FFF2-40B4-BE49-F238E27FC236}">
                <a16:creationId xmlns:a16="http://schemas.microsoft.com/office/drawing/2014/main" id="{058A14AF-9FB5-4CC7-BA35-E8E85D3E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56730EC-AD8A-69B0-7E5D-A844D70BC9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662" y="386930"/>
            <a:ext cx="10066122" cy="1298448"/>
          </a:xfrm>
        </p:spPr>
        <p:txBody>
          <a:bodyPr anchor="b">
            <a:normAutofit/>
          </a:bodyPr>
          <a:lstStyle/>
          <a:p>
            <a:r>
              <a:rPr lang="nl-NL" sz="4800"/>
              <a:t>Verandering in het huidige proces</a:t>
            </a:r>
          </a:p>
        </p:txBody>
      </p:sp>
      <p:sp>
        <p:nvSpPr>
          <p:cNvPr id="24" name="Rectangle 10">
            <a:extLst>
              <a:ext uri="{FF2B5EF4-FFF2-40B4-BE49-F238E27FC236}">
                <a16:creationId xmlns:a16="http://schemas.microsoft.com/office/drawing/2014/main" id="{3A9A4357-BD1D-4622-A4FE-766E6AB8D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12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6B479B6-135C-9362-FDE6-CEC70468CE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661" y="2599509"/>
            <a:ext cx="4530898" cy="3639450"/>
          </a:xfrm>
        </p:spPr>
        <p:txBody>
          <a:bodyPr anchor="ctr">
            <a:normAutofit/>
          </a:bodyPr>
          <a:lstStyle/>
          <a:p>
            <a:r>
              <a:rPr lang="nl-NL" sz="2000" dirty="0"/>
              <a:t>Veranderingen bij taken van werknemers</a:t>
            </a:r>
            <a:endParaRPr lang="nl-NL" sz="2000" dirty="0">
              <a:ea typeface="Calibri"/>
              <a:cs typeface="Calibri"/>
            </a:endParaRPr>
          </a:p>
          <a:p>
            <a:r>
              <a:rPr lang="nl-NL" sz="2000" dirty="0"/>
              <a:t>Minder werk</a:t>
            </a:r>
          </a:p>
          <a:p>
            <a:r>
              <a:rPr lang="nl-NL" sz="2000" dirty="0"/>
              <a:t>Efficiëntie gaat omhoog</a:t>
            </a:r>
          </a:p>
          <a:p>
            <a:r>
              <a:rPr lang="nl-NL" sz="2000" dirty="0"/>
              <a:t>Klanttevredenheid gaat omhoog</a:t>
            </a:r>
          </a:p>
          <a:p>
            <a:endParaRPr lang="nl-NL" sz="2000" dirty="0"/>
          </a:p>
        </p:txBody>
      </p:sp>
      <p:pic>
        <p:nvPicPr>
          <p:cNvPr id="4" name="Afbeelding 3" descr="Afbeelding met tekst, Lettertype, logo, Graphics&#10;&#10;Automatisch gegenereerde beschrijving">
            <a:extLst>
              <a:ext uri="{FF2B5EF4-FFF2-40B4-BE49-F238E27FC236}">
                <a16:creationId xmlns:a16="http://schemas.microsoft.com/office/drawing/2014/main" id="{1758B416-05DE-6AB4-7319-CA734824D2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1532" y="3409356"/>
            <a:ext cx="5150277" cy="1864041"/>
          </a:xfrm>
          <a:prstGeom prst="rect">
            <a:avLst/>
          </a:prstGeom>
        </p:spPr>
      </p:pic>
      <p:sp>
        <p:nvSpPr>
          <p:cNvPr id="26" name="Rectangle 14">
            <a:extLst>
              <a:ext uri="{FF2B5EF4-FFF2-40B4-BE49-F238E27FC236}">
                <a16:creationId xmlns:a16="http://schemas.microsoft.com/office/drawing/2014/main" id="{E6995CE5-F890-4ABA-82A2-26507CE8D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7595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2596F992-698C-48C0-9D89-70DA4CE927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DE17345D-5187-8E58-915D-DF66F60634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8984" y="4230093"/>
            <a:ext cx="4150581" cy="1800165"/>
          </a:xfrm>
        </p:spPr>
        <p:txBody>
          <a:bodyPr anchor="t">
            <a:normAutofit/>
          </a:bodyPr>
          <a:lstStyle/>
          <a:p>
            <a:pPr algn="r"/>
            <a:r>
              <a:rPr lang="nl-NL" sz="4000"/>
              <a:t>Implementatieplan</a:t>
            </a:r>
          </a:p>
        </p:txBody>
      </p:sp>
      <p:pic>
        <p:nvPicPr>
          <p:cNvPr id="4" name="Afbeelding 3" descr="Afbeelding met tekst, schermopname, Lettertype, lijn&#10;&#10;Automatisch gegenereerde beschrijving">
            <a:extLst>
              <a:ext uri="{FF2B5EF4-FFF2-40B4-BE49-F238E27FC236}">
                <a16:creationId xmlns:a16="http://schemas.microsoft.com/office/drawing/2014/main" id="{487BE473-2641-8268-8A7E-5B7FC5580E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592" y="1043036"/>
            <a:ext cx="11139778" cy="2283653"/>
          </a:xfrm>
          <a:prstGeom prst="rect">
            <a:avLst/>
          </a:prstGeom>
        </p:spPr>
      </p:pic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920CAA1-F808-C6F5-7E67-A5719168AB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6415" y="4230094"/>
            <a:ext cx="6235268" cy="1800164"/>
          </a:xfrm>
        </p:spPr>
        <p:txBody>
          <a:bodyPr anchor="t">
            <a:normAutofit/>
          </a:bodyPr>
          <a:lstStyle/>
          <a:p>
            <a:r>
              <a:rPr lang="nl-NL" sz="1600"/>
              <a:t>Nazorg implementatieplan</a:t>
            </a:r>
          </a:p>
          <a:p>
            <a:r>
              <a:rPr lang="nl-NL" sz="1600"/>
              <a:t>Stappenplan</a:t>
            </a:r>
          </a:p>
          <a:p>
            <a:pPr lvl="1"/>
            <a:r>
              <a:rPr lang="nl-NL" sz="1600"/>
              <a:t>Voorbereiding</a:t>
            </a:r>
          </a:p>
          <a:p>
            <a:pPr lvl="1"/>
            <a:r>
              <a:rPr lang="nl-NL" sz="1600"/>
              <a:t>Realisatie</a:t>
            </a:r>
          </a:p>
          <a:p>
            <a:pPr lvl="1"/>
            <a:r>
              <a:rPr lang="nl-NL" sz="1600"/>
              <a:t>Hoe gaat het in werking</a:t>
            </a:r>
          </a:p>
          <a:p>
            <a:pPr lvl="1"/>
            <a:r>
              <a:rPr lang="nl-NL" sz="1600"/>
              <a:t>Evaluatie </a:t>
            </a:r>
          </a:p>
          <a:p>
            <a:pPr lvl="1"/>
            <a:endParaRPr lang="nl-NL" sz="1600"/>
          </a:p>
          <a:p>
            <a:pPr lvl="1"/>
            <a:endParaRPr lang="nl-NL" sz="1600"/>
          </a:p>
          <a:p>
            <a:endParaRPr lang="nl-NL" sz="160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E7BFF8DC-0AE7-4AD2-9B28-2E5F26D62C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406116"/>
            <a:ext cx="12191998" cy="46177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E0162AD-C6E5-4BF8-A453-76ADB36877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300" y="6406115"/>
            <a:ext cx="4076698" cy="464399"/>
          </a:xfrm>
          <a:prstGeom prst="rect">
            <a:avLst/>
          </a:prstGeom>
          <a:gradFill>
            <a:gsLst>
              <a:gs pos="19000">
                <a:srgbClr val="000000">
                  <a:alpha val="31000"/>
                </a:srgbClr>
              </a:gs>
              <a:gs pos="99000">
                <a:schemeClr val="accent1"/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718749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ecb442b5-2d75-4314-b59a-1f7d0fc3d3e4">
      <Terms xmlns="http://schemas.microsoft.com/office/infopath/2007/PartnerControls"/>
    </lcf76f155ced4ddcb4097134ff3c332f>
    <TaxCatchAll xmlns="9b377489-a344-4bc7-a0bb-35cba8550e2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DE56790B6A7D2408BBFE67641AD2788" ma:contentTypeVersion="10" ma:contentTypeDescription="Een nieuw document maken." ma:contentTypeScope="" ma:versionID="2273900eda16add06e16f0c3a4cd3f95">
  <xsd:schema xmlns:xsd="http://www.w3.org/2001/XMLSchema" xmlns:xs="http://www.w3.org/2001/XMLSchema" xmlns:p="http://schemas.microsoft.com/office/2006/metadata/properties" xmlns:ns2="ecb442b5-2d75-4314-b59a-1f7d0fc3d3e4" xmlns:ns3="9b377489-a344-4bc7-a0bb-35cba8550e2d" targetNamespace="http://schemas.microsoft.com/office/2006/metadata/properties" ma:root="true" ma:fieldsID="c5e23ff87955386def53940d1008230a" ns2:_="" ns3:_="">
    <xsd:import namespace="ecb442b5-2d75-4314-b59a-1f7d0fc3d3e4"/>
    <xsd:import namespace="9b377489-a344-4bc7-a0bb-35cba8550e2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cb442b5-2d75-4314-b59a-1f7d0fc3d3e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Afbeeldingtags" ma:readOnly="false" ma:fieldId="{5cf76f15-5ced-4ddc-b409-7134ff3c332f}" ma:taxonomyMulti="true" ma:sspId="1cf77c6f-7d90-4f59-9429-7beb7326011a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7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b377489-a344-4bc7-a0bb-35cba8550e2d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0ecca26f-8c76-45fe-a84b-c872cbf7cf2a}" ma:internalName="TaxCatchAll" ma:showField="CatchAllData" ma:web="9b377489-a344-4bc7-a0bb-35cba8550e2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43F5FB1-528B-4722-8F83-48C18AA6ED27}">
  <ds:schemaRefs>
    <ds:schemaRef ds:uri="9b377489-a344-4bc7-a0bb-35cba8550e2d"/>
    <ds:schemaRef ds:uri="ecb442b5-2d75-4314-b59a-1f7d0fc3d3e4"/>
    <ds:schemaRef ds:uri="http://schemas.microsoft.com/office/2006/metadata/properties"/>
    <ds:schemaRef ds:uri="http://purl.org/dc/elements/1.1/"/>
    <ds:schemaRef ds:uri="http://purl.org/dc/dcmitype/"/>
    <ds:schemaRef ds:uri="http://schemas.microsoft.com/office/2006/documentManagement/types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692F175C-AE80-47FC-92CD-226D46DCE0B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29EBF77-1852-4261-8752-E8A31571737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cb442b5-2d75-4314-b59a-1f7d0fc3d3e4"/>
    <ds:schemaRef ds:uri="9b377489-a344-4bc7-a0bb-35cba8550e2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100</Words>
  <Application>Microsoft Office PowerPoint</Application>
  <PresentationFormat>Widescreen</PresentationFormat>
  <Paragraphs>34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Kantoorthema</vt:lpstr>
      <vt:lpstr>Giesbers Wijchen Ontwikkelen en Bouwen</vt:lpstr>
      <vt:lpstr>IOT in Prefab Bouwelementen</vt:lpstr>
      <vt:lpstr>Proces in kaart brengen </vt:lpstr>
      <vt:lpstr>Interviews</vt:lpstr>
      <vt:lpstr>Van de Vin ramen en kozijnen</vt:lpstr>
      <vt:lpstr>URL code</vt:lpstr>
      <vt:lpstr>URL code</vt:lpstr>
      <vt:lpstr>Verandering in het huidige proces</vt:lpstr>
      <vt:lpstr>Implementatieplan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/>
  <cp:lastModifiedBy>Coonen,Ruben R.M.C.</cp:lastModifiedBy>
  <cp:revision>33</cp:revision>
  <dcterms:created xsi:type="dcterms:W3CDTF">2023-06-06T10:02:47Z</dcterms:created>
  <dcterms:modified xsi:type="dcterms:W3CDTF">2023-06-13T16:30:15Z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0x0101004DE56790B6A7D2408BBFE67641AD2788</vt:lpwstr>
  </property>
  <property fmtid="{D5CDD505-2E9C-101B-9397-08002B2CF9AE}" pid="3" name="MediaServiceImageTags">
    <vt:lpwstr/>
  </property>
</Properties>
</file>

<file path=docProps/thumbnail.jpeg>
</file>